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1" r:id="rId2"/>
    <p:sldId id="285" r:id="rId3"/>
    <p:sldId id="28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2" r:id="rId21"/>
    <p:sldId id="283" r:id="rId22"/>
    <p:sldId id="276" r:id="rId23"/>
    <p:sldId id="277" r:id="rId24"/>
    <p:sldId id="279" r:id="rId25"/>
    <p:sldId id="280" r:id="rId26"/>
    <p:sldId id="284" r:id="rId27"/>
    <p:sldId id="287" r:id="rId28"/>
    <p:sldId id="288" r:id="rId29"/>
    <p:sldId id="289" r:id="rId30"/>
    <p:sldId id="290" r:id="rId31"/>
    <p:sldId id="29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4A197E39-D348-41FE-A7B9-3D9186A28487}">
          <p14:sldIdLst>
            <p14:sldId id="281"/>
            <p14:sldId id="285"/>
            <p14:sldId id="28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82"/>
            <p14:sldId id="283"/>
            <p14:sldId id="276"/>
            <p14:sldId id="277"/>
            <p14:sldId id="279"/>
            <p14:sldId id="280"/>
            <p14:sldId id="284"/>
            <p14:sldId id="287"/>
            <p14:sldId id="288"/>
            <p14:sldId id="289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CA67F1-0D32-42C2-9A83-786477AD83C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F0CE4B-B0AA-4FCD-ADF8-99FD5EDCB3DC}">
      <dgm:prSet/>
      <dgm:spPr/>
      <dgm:t>
        <a:bodyPr/>
        <a:lstStyle/>
        <a:p>
          <a:pPr rtl="0"/>
          <a:r>
            <a:rPr lang="ru-RU" smtClean="0"/>
            <a:t>Развлекательная</a:t>
          </a:r>
          <a:endParaRPr lang="ru-RU"/>
        </a:p>
      </dgm:t>
    </dgm:pt>
    <dgm:pt modelId="{49C4F546-2A3A-4162-A378-F723B9A56E65}" type="parTrans" cxnId="{B2EF77F3-9712-4834-8135-D1C5A8DE2B94}">
      <dgm:prSet/>
      <dgm:spPr/>
      <dgm:t>
        <a:bodyPr/>
        <a:lstStyle/>
        <a:p>
          <a:endParaRPr lang="ru-RU"/>
        </a:p>
      </dgm:t>
    </dgm:pt>
    <dgm:pt modelId="{B88B7C4B-48EE-4445-A088-A8DE93EF92C3}" type="sibTrans" cxnId="{B2EF77F3-9712-4834-8135-D1C5A8DE2B94}">
      <dgm:prSet/>
      <dgm:spPr/>
      <dgm:t>
        <a:bodyPr/>
        <a:lstStyle/>
        <a:p>
          <a:endParaRPr lang="ru-RU"/>
        </a:p>
      </dgm:t>
    </dgm:pt>
    <dgm:pt modelId="{A85E88A7-62C8-4997-B172-C484D1942A1A}">
      <dgm:prSet/>
      <dgm:spPr/>
      <dgm:t>
        <a:bodyPr/>
        <a:lstStyle/>
        <a:p>
          <a:pPr rtl="0"/>
          <a:r>
            <a:rPr lang="en-US" dirty="0" smtClean="0"/>
            <a:t>   </a:t>
          </a:r>
          <a:r>
            <a:rPr lang="ru-RU" dirty="0" smtClean="0"/>
            <a:t>доставить удовольствие</a:t>
          </a:r>
          <a:endParaRPr lang="ru-RU" dirty="0"/>
        </a:p>
      </dgm:t>
    </dgm:pt>
    <dgm:pt modelId="{0658A7C1-9A28-4D0C-99BF-F4612BD668BA}" type="parTrans" cxnId="{58D948A0-C07D-4F10-B186-56F8CCB98B4E}">
      <dgm:prSet/>
      <dgm:spPr/>
      <dgm:t>
        <a:bodyPr/>
        <a:lstStyle/>
        <a:p>
          <a:endParaRPr lang="ru-RU"/>
        </a:p>
      </dgm:t>
    </dgm:pt>
    <dgm:pt modelId="{F75968EB-0218-4C59-BEBE-A31688DCF293}" type="sibTrans" cxnId="{58D948A0-C07D-4F10-B186-56F8CCB98B4E}">
      <dgm:prSet/>
      <dgm:spPr/>
      <dgm:t>
        <a:bodyPr/>
        <a:lstStyle/>
        <a:p>
          <a:endParaRPr lang="ru-RU"/>
        </a:p>
      </dgm:t>
    </dgm:pt>
    <dgm:pt modelId="{FC890E7E-8200-493C-B4A9-3BFDEFA1D682}">
      <dgm:prSet/>
      <dgm:spPr/>
      <dgm:t>
        <a:bodyPr/>
        <a:lstStyle/>
        <a:p>
          <a:pPr rtl="0"/>
          <a:r>
            <a:rPr lang="en-US" dirty="0" smtClean="0"/>
            <a:t>   </a:t>
          </a:r>
          <a:r>
            <a:rPr lang="ru-RU" dirty="0" smtClean="0"/>
            <a:t>мотивировать</a:t>
          </a:r>
          <a:endParaRPr lang="ru-RU" dirty="0"/>
        </a:p>
      </dgm:t>
    </dgm:pt>
    <dgm:pt modelId="{1CDC54A1-C8C5-4F83-AC4A-EB137275CA18}" type="parTrans" cxnId="{3A62E0C9-4CDF-42BC-9A1A-931BB53AC079}">
      <dgm:prSet/>
      <dgm:spPr/>
      <dgm:t>
        <a:bodyPr/>
        <a:lstStyle/>
        <a:p>
          <a:endParaRPr lang="ru-RU"/>
        </a:p>
      </dgm:t>
    </dgm:pt>
    <dgm:pt modelId="{1B6FF844-20FB-4AF9-A73C-72CF25CC48EC}" type="sibTrans" cxnId="{3A62E0C9-4CDF-42BC-9A1A-931BB53AC079}">
      <dgm:prSet/>
      <dgm:spPr/>
      <dgm:t>
        <a:bodyPr/>
        <a:lstStyle/>
        <a:p>
          <a:endParaRPr lang="ru-RU"/>
        </a:p>
      </dgm:t>
    </dgm:pt>
    <dgm:pt modelId="{A25D5228-FAE3-4887-864B-CDB51328A0DE}">
      <dgm:prSet/>
      <dgm:spPr/>
      <dgm:t>
        <a:bodyPr/>
        <a:lstStyle/>
        <a:p>
          <a:pPr rtl="0"/>
          <a:r>
            <a:rPr lang="en-US" smtClean="0"/>
            <a:t>   </a:t>
          </a:r>
          <a:r>
            <a:rPr lang="ru-RU" smtClean="0"/>
            <a:t>воодушевить</a:t>
          </a:r>
          <a:endParaRPr lang="ru-RU" dirty="0"/>
        </a:p>
      </dgm:t>
    </dgm:pt>
    <dgm:pt modelId="{65E8930D-3DF9-490C-9967-D09720B91E21}" type="parTrans" cxnId="{427DEDEA-46B6-4234-B10A-9E3428D7A6BF}">
      <dgm:prSet/>
      <dgm:spPr/>
    </dgm:pt>
    <dgm:pt modelId="{3900DC7A-7165-425C-825E-40A81FD93CC5}" type="sibTrans" cxnId="{427DEDEA-46B6-4234-B10A-9E3428D7A6BF}">
      <dgm:prSet/>
      <dgm:spPr/>
    </dgm:pt>
    <dgm:pt modelId="{F57BD4C2-42C6-43C5-AA81-B3A68031C28D}">
      <dgm:prSet/>
      <dgm:spPr/>
      <dgm:t>
        <a:bodyPr/>
        <a:lstStyle/>
        <a:p>
          <a:pPr rtl="0"/>
          <a:r>
            <a:rPr lang="ru-RU" dirty="0" smtClean="0"/>
            <a:t>пробудить интерес</a:t>
          </a:r>
          <a:endParaRPr lang="ru-RU" dirty="0"/>
        </a:p>
      </dgm:t>
    </dgm:pt>
    <dgm:pt modelId="{83109696-E26C-434D-B019-6F6BBB70B44F}" type="parTrans" cxnId="{991B3F32-E0EF-408C-AEA0-B20A483A2CC1}">
      <dgm:prSet/>
      <dgm:spPr/>
    </dgm:pt>
    <dgm:pt modelId="{94F7CA06-47A5-4D90-8070-6ADED9C67FA5}" type="sibTrans" cxnId="{991B3F32-E0EF-408C-AEA0-B20A483A2CC1}">
      <dgm:prSet/>
      <dgm:spPr/>
    </dgm:pt>
    <dgm:pt modelId="{71EA5362-7284-4EA7-A92A-C0D29894D52A}" type="pres">
      <dgm:prSet presAssocID="{A0CA67F1-0D32-42C2-9A83-786477AD83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4D1807-CB45-40E4-9DCB-CF971C5C34DC}" type="pres">
      <dgm:prSet presAssocID="{5FF0CE4B-B0AA-4FCD-ADF8-99FD5EDCB3DC}" presName="circle1" presStyleLbl="node1" presStyleIdx="0" presStyleCnt="5"/>
      <dgm:spPr/>
    </dgm:pt>
    <dgm:pt modelId="{E7DC62C2-55C3-4E37-B04F-6CA368FF9CCB}" type="pres">
      <dgm:prSet presAssocID="{5FF0CE4B-B0AA-4FCD-ADF8-99FD5EDCB3DC}" presName="space" presStyleCnt="0"/>
      <dgm:spPr/>
    </dgm:pt>
    <dgm:pt modelId="{15A4FB08-E495-4F27-9933-09E8C43DDCA9}" type="pres">
      <dgm:prSet presAssocID="{5FF0CE4B-B0AA-4FCD-ADF8-99FD5EDCB3DC}" presName="rect1" presStyleLbl="alignAcc1" presStyleIdx="0" presStyleCnt="5"/>
      <dgm:spPr/>
      <dgm:t>
        <a:bodyPr/>
        <a:lstStyle/>
        <a:p>
          <a:endParaRPr lang="ru-RU"/>
        </a:p>
      </dgm:t>
    </dgm:pt>
    <dgm:pt modelId="{1A6F7A37-E2F7-4D70-BEAC-45ABCE62EFA9}" type="pres">
      <dgm:prSet presAssocID="{A85E88A7-62C8-4997-B172-C484D1942A1A}" presName="vertSpace2" presStyleLbl="node1" presStyleIdx="0" presStyleCnt="5"/>
      <dgm:spPr/>
    </dgm:pt>
    <dgm:pt modelId="{03758EF9-43C6-4E8E-B18A-D1923E02BF74}" type="pres">
      <dgm:prSet presAssocID="{A85E88A7-62C8-4997-B172-C484D1942A1A}" presName="circle2" presStyleLbl="node1" presStyleIdx="1" presStyleCnt="5"/>
      <dgm:spPr/>
    </dgm:pt>
    <dgm:pt modelId="{904C0ED1-7B9B-426E-AE4C-7B9330D0D25F}" type="pres">
      <dgm:prSet presAssocID="{A85E88A7-62C8-4997-B172-C484D1942A1A}" presName="rect2" presStyleLbl="alignAcc1" presStyleIdx="1" presStyleCnt="5"/>
      <dgm:spPr/>
      <dgm:t>
        <a:bodyPr/>
        <a:lstStyle/>
        <a:p>
          <a:endParaRPr lang="ru-RU"/>
        </a:p>
      </dgm:t>
    </dgm:pt>
    <dgm:pt modelId="{A4843F14-A9AA-44AF-A93B-0D06EB6C3C4A}" type="pres">
      <dgm:prSet presAssocID="{A25D5228-FAE3-4887-864B-CDB51328A0DE}" presName="vertSpace3" presStyleLbl="node1" presStyleIdx="1" presStyleCnt="5"/>
      <dgm:spPr/>
    </dgm:pt>
    <dgm:pt modelId="{98E85C79-7065-46AF-B5E6-0170F05BD96E}" type="pres">
      <dgm:prSet presAssocID="{A25D5228-FAE3-4887-864B-CDB51328A0DE}" presName="circle3" presStyleLbl="node1" presStyleIdx="2" presStyleCnt="5"/>
      <dgm:spPr/>
    </dgm:pt>
    <dgm:pt modelId="{C0FE91B3-3D93-4495-A6CF-EC5AAFCCBC2F}" type="pres">
      <dgm:prSet presAssocID="{A25D5228-FAE3-4887-864B-CDB51328A0DE}" presName="rect3" presStyleLbl="alignAcc1" presStyleIdx="2" presStyleCnt="5"/>
      <dgm:spPr/>
      <dgm:t>
        <a:bodyPr/>
        <a:lstStyle/>
        <a:p>
          <a:endParaRPr lang="ru-RU"/>
        </a:p>
      </dgm:t>
    </dgm:pt>
    <dgm:pt modelId="{74B0DA6F-A4AA-44AF-B20D-A3B053C5AD10}" type="pres">
      <dgm:prSet presAssocID="{F57BD4C2-42C6-43C5-AA81-B3A68031C28D}" presName="vertSpace4" presStyleLbl="node1" presStyleIdx="2" presStyleCnt="5"/>
      <dgm:spPr/>
    </dgm:pt>
    <dgm:pt modelId="{E14F073D-5B3F-4B2C-961F-EEDC1C6789DF}" type="pres">
      <dgm:prSet presAssocID="{F57BD4C2-42C6-43C5-AA81-B3A68031C28D}" presName="circle4" presStyleLbl="node1" presStyleIdx="3" presStyleCnt="5"/>
      <dgm:spPr/>
    </dgm:pt>
    <dgm:pt modelId="{AC2A2EE2-9DCC-4947-B18B-0B70D45D8A72}" type="pres">
      <dgm:prSet presAssocID="{F57BD4C2-42C6-43C5-AA81-B3A68031C28D}" presName="rect4" presStyleLbl="alignAcc1" presStyleIdx="3" presStyleCnt="5"/>
      <dgm:spPr/>
      <dgm:t>
        <a:bodyPr/>
        <a:lstStyle/>
        <a:p>
          <a:endParaRPr lang="ru-RU"/>
        </a:p>
      </dgm:t>
    </dgm:pt>
    <dgm:pt modelId="{1431BA0E-D302-4A18-A8C8-9BAF2C6F1B5F}" type="pres">
      <dgm:prSet presAssocID="{FC890E7E-8200-493C-B4A9-3BFDEFA1D682}" presName="vertSpace5" presStyleLbl="node1" presStyleIdx="3" presStyleCnt="5"/>
      <dgm:spPr/>
    </dgm:pt>
    <dgm:pt modelId="{7F9C4B54-2C9F-47B2-8A2C-DE27FE087783}" type="pres">
      <dgm:prSet presAssocID="{FC890E7E-8200-493C-B4A9-3BFDEFA1D682}" presName="circle5" presStyleLbl="node1" presStyleIdx="4" presStyleCnt="5"/>
      <dgm:spPr/>
    </dgm:pt>
    <dgm:pt modelId="{F339AFD1-FBDC-4A1D-A2B5-3D0B430EA0CE}" type="pres">
      <dgm:prSet presAssocID="{FC890E7E-8200-493C-B4A9-3BFDEFA1D682}" presName="rect5" presStyleLbl="alignAcc1" presStyleIdx="4" presStyleCnt="5"/>
      <dgm:spPr/>
      <dgm:t>
        <a:bodyPr/>
        <a:lstStyle/>
        <a:p>
          <a:endParaRPr lang="ru-RU"/>
        </a:p>
      </dgm:t>
    </dgm:pt>
    <dgm:pt modelId="{552A574D-60BB-4151-AE5F-FA19D638B6DC}" type="pres">
      <dgm:prSet presAssocID="{5FF0CE4B-B0AA-4FCD-ADF8-99FD5EDCB3DC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0C8D0-5B0B-4DE1-AD33-9B619E1AC652}" type="pres">
      <dgm:prSet presAssocID="{A85E88A7-62C8-4997-B172-C484D1942A1A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AF4FB-7527-436A-8493-5CF5B6A3C6B2}" type="pres">
      <dgm:prSet presAssocID="{A25D5228-FAE3-4887-864B-CDB51328A0DE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561C9-E8A8-4163-A9E6-7F2476FDA8BA}" type="pres">
      <dgm:prSet presAssocID="{F57BD4C2-42C6-43C5-AA81-B3A68031C28D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47D41-8958-49A1-A043-B83063B4F5C1}" type="pres">
      <dgm:prSet presAssocID="{FC890E7E-8200-493C-B4A9-3BFDEFA1D682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381A90-2228-40E8-8DAD-F546B3F49422}" type="presOf" srcId="{A0CA67F1-0D32-42C2-9A83-786477AD83C9}" destId="{71EA5362-7284-4EA7-A92A-C0D29894D52A}" srcOrd="0" destOrd="0" presId="urn:microsoft.com/office/officeart/2005/8/layout/target3"/>
    <dgm:cxn modelId="{4E711706-323E-4548-BEE5-E4EABCA294E5}" type="presOf" srcId="{FC890E7E-8200-493C-B4A9-3BFDEFA1D682}" destId="{8F547D41-8958-49A1-A043-B83063B4F5C1}" srcOrd="1" destOrd="0" presId="urn:microsoft.com/office/officeart/2005/8/layout/target3"/>
    <dgm:cxn modelId="{02D43F1E-6FD3-47CD-9AFB-784764B8F287}" type="presOf" srcId="{A85E88A7-62C8-4997-B172-C484D1942A1A}" destId="{8CB0C8D0-5B0B-4DE1-AD33-9B619E1AC652}" srcOrd="1" destOrd="0" presId="urn:microsoft.com/office/officeart/2005/8/layout/target3"/>
    <dgm:cxn modelId="{56D680B4-36C7-4B5D-A5B8-30E5397B86D2}" type="presOf" srcId="{F57BD4C2-42C6-43C5-AA81-B3A68031C28D}" destId="{DC2561C9-E8A8-4163-A9E6-7F2476FDA8BA}" srcOrd="1" destOrd="0" presId="urn:microsoft.com/office/officeart/2005/8/layout/target3"/>
    <dgm:cxn modelId="{58D948A0-C07D-4F10-B186-56F8CCB98B4E}" srcId="{A0CA67F1-0D32-42C2-9A83-786477AD83C9}" destId="{A85E88A7-62C8-4997-B172-C484D1942A1A}" srcOrd="1" destOrd="0" parTransId="{0658A7C1-9A28-4D0C-99BF-F4612BD668BA}" sibTransId="{F75968EB-0218-4C59-BEBE-A31688DCF293}"/>
    <dgm:cxn modelId="{B2EF77F3-9712-4834-8135-D1C5A8DE2B94}" srcId="{A0CA67F1-0D32-42C2-9A83-786477AD83C9}" destId="{5FF0CE4B-B0AA-4FCD-ADF8-99FD5EDCB3DC}" srcOrd="0" destOrd="0" parTransId="{49C4F546-2A3A-4162-A378-F723B9A56E65}" sibTransId="{B88B7C4B-48EE-4445-A088-A8DE93EF92C3}"/>
    <dgm:cxn modelId="{991B3F32-E0EF-408C-AEA0-B20A483A2CC1}" srcId="{A0CA67F1-0D32-42C2-9A83-786477AD83C9}" destId="{F57BD4C2-42C6-43C5-AA81-B3A68031C28D}" srcOrd="3" destOrd="0" parTransId="{83109696-E26C-434D-B019-6F6BBB70B44F}" sibTransId="{94F7CA06-47A5-4D90-8070-6ADED9C67FA5}"/>
    <dgm:cxn modelId="{EB3AA7EA-C8E2-4F59-B52E-3A44E287E82C}" type="presOf" srcId="{FC890E7E-8200-493C-B4A9-3BFDEFA1D682}" destId="{F339AFD1-FBDC-4A1D-A2B5-3D0B430EA0CE}" srcOrd="0" destOrd="0" presId="urn:microsoft.com/office/officeart/2005/8/layout/target3"/>
    <dgm:cxn modelId="{950C0EC7-8008-4264-857D-0BA1ECCE6069}" type="presOf" srcId="{5FF0CE4B-B0AA-4FCD-ADF8-99FD5EDCB3DC}" destId="{552A574D-60BB-4151-AE5F-FA19D638B6DC}" srcOrd="1" destOrd="0" presId="urn:microsoft.com/office/officeart/2005/8/layout/target3"/>
    <dgm:cxn modelId="{1F41A09A-348D-477B-9053-AE7C97A7444C}" type="presOf" srcId="{5FF0CE4B-B0AA-4FCD-ADF8-99FD5EDCB3DC}" destId="{15A4FB08-E495-4F27-9933-09E8C43DDCA9}" srcOrd="0" destOrd="0" presId="urn:microsoft.com/office/officeart/2005/8/layout/target3"/>
    <dgm:cxn modelId="{3A62E0C9-4CDF-42BC-9A1A-931BB53AC079}" srcId="{A0CA67F1-0D32-42C2-9A83-786477AD83C9}" destId="{FC890E7E-8200-493C-B4A9-3BFDEFA1D682}" srcOrd="4" destOrd="0" parTransId="{1CDC54A1-C8C5-4F83-AC4A-EB137275CA18}" sibTransId="{1B6FF844-20FB-4AF9-A73C-72CF25CC48EC}"/>
    <dgm:cxn modelId="{427DEDEA-46B6-4234-B10A-9E3428D7A6BF}" srcId="{A0CA67F1-0D32-42C2-9A83-786477AD83C9}" destId="{A25D5228-FAE3-4887-864B-CDB51328A0DE}" srcOrd="2" destOrd="0" parTransId="{65E8930D-3DF9-490C-9967-D09720B91E21}" sibTransId="{3900DC7A-7165-425C-825E-40A81FD93CC5}"/>
    <dgm:cxn modelId="{89E862E2-90CA-49B1-8E5D-CF0184BDEA4B}" type="presOf" srcId="{F57BD4C2-42C6-43C5-AA81-B3A68031C28D}" destId="{AC2A2EE2-9DCC-4947-B18B-0B70D45D8A72}" srcOrd="0" destOrd="0" presId="urn:microsoft.com/office/officeart/2005/8/layout/target3"/>
    <dgm:cxn modelId="{F061FCDF-29F7-47B4-92CD-BA313D431E57}" type="presOf" srcId="{A25D5228-FAE3-4887-864B-CDB51328A0DE}" destId="{C0FE91B3-3D93-4495-A6CF-EC5AAFCCBC2F}" srcOrd="0" destOrd="0" presId="urn:microsoft.com/office/officeart/2005/8/layout/target3"/>
    <dgm:cxn modelId="{0E4C5BC7-F189-45B2-9578-53A3507487BB}" type="presOf" srcId="{A85E88A7-62C8-4997-B172-C484D1942A1A}" destId="{904C0ED1-7B9B-426E-AE4C-7B9330D0D25F}" srcOrd="0" destOrd="0" presId="urn:microsoft.com/office/officeart/2005/8/layout/target3"/>
    <dgm:cxn modelId="{F6595006-6D8D-4BA3-B47A-7CC9A326A6D5}" type="presOf" srcId="{A25D5228-FAE3-4887-864B-CDB51328A0DE}" destId="{6C7AF4FB-7527-436A-8493-5CF5B6A3C6B2}" srcOrd="1" destOrd="0" presId="urn:microsoft.com/office/officeart/2005/8/layout/target3"/>
    <dgm:cxn modelId="{ABDCEE14-A12B-44CA-A8BE-E5C5B7AA4A14}" type="presParOf" srcId="{71EA5362-7284-4EA7-A92A-C0D29894D52A}" destId="{C84D1807-CB45-40E4-9DCB-CF971C5C34DC}" srcOrd="0" destOrd="0" presId="urn:microsoft.com/office/officeart/2005/8/layout/target3"/>
    <dgm:cxn modelId="{71EEC6EE-2EFC-4A5E-A654-BB638D451AE6}" type="presParOf" srcId="{71EA5362-7284-4EA7-A92A-C0D29894D52A}" destId="{E7DC62C2-55C3-4E37-B04F-6CA368FF9CCB}" srcOrd="1" destOrd="0" presId="urn:microsoft.com/office/officeart/2005/8/layout/target3"/>
    <dgm:cxn modelId="{E8B705C1-116A-4E9A-AD2A-A1F518D4E66A}" type="presParOf" srcId="{71EA5362-7284-4EA7-A92A-C0D29894D52A}" destId="{15A4FB08-E495-4F27-9933-09E8C43DDCA9}" srcOrd="2" destOrd="0" presId="urn:microsoft.com/office/officeart/2005/8/layout/target3"/>
    <dgm:cxn modelId="{8A8173AF-811E-4426-88EA-F2D792EAEDD2}" type="presParOf" srcId="{71EA5362-7284-4EA7-A92A-C0D29894D52A}" destId="{1A6F7A37-E2F7-4D70-BEAC-45ABCE62EFA9}" srcOrd="3" destOrd="0" presId="urn:microsoft.com/office/officeart/2005/8/layout/target3"/>
    <dgm:cxn modelId="{18803CE9-E421-49CD-A5FB-B801F365B03E}" type="presParOf" srcId="{71EA5362-7284-4EA7-A92A-C0D29894D52A}" destId="{03758EF9-43C6-4E8E-B18A-D1923E02BF74}" srcOrd="4" destOrd="0" presId="urn:microsoft.com/office/officeart/2005/8/layout/target3"/>
    <dgm:cxn modelId="{DD551FD2-A202-4A5A-8D7A-4D9EE0A78491}" type="presParOf" srcId="{71EA5362-7284-4EA7-A92A-C0D29894D52A}" destId="{904C0ED1-7B9B-426E-AE4C-7B9330D0D25F}" srcOrd="5" destOrd="0" presId="urn:microsoft.com/office/officeart/2005/8/layout/target3"/>
    <dgm:cxn modelId="{FCBE754B-E3FD-4145-B88D-CDD40A9649D0}" type="presParOf" srcId="{71EA5362-7284-4EA7-A92A-C0D29894D52A}" destId="{A4843F14-A9AA-44AF-A93B-0D06EB6C3C4A}" srcOrd="6" destOrd="0" presId="urn:microsoft.com/office/officeart/2005/8/layout/target3"/>
    <dgm:cxn modelId="{0D998DD3-C24A-4168-8EEB-838EA9054CC0}" type="presParOf" srcId="{71EA5362-7284-4EA7-A92A-C0D29894D52A}" destId="{98E85C79-7065-46AF-B5E6-0170F05BD96E}" srcOrd="7" destOrd="0" presId="urn:microsoft.com/office/officeart/2005/8/layout/target3"/>
    <dgm:cxn modelId="{D397CB6F-2490-473C-8CBE-9E5C01649293}" type="presParOf" srcId="{71EA5362-7284-4EA7-A92A-C0D29894D52A}" destId="{C0FE91B3-3D93-4495-A6CF-EC5AAFCCBC2F}" srcOrd="8" destOrd="0" presId="urn:microsoft.com/office/officeart/2005/8/layout/target3"/>
    <dgm:cxn modelId="{F79AEDA9-C11E-4C9D-B81E-05D478C02AD2}" type="presParOf" srcId="{71EA5362-7284-4EA7-A92A-C0D29894D52A}" destId="{74B0DA6F-A4AA-44AF-B20D-A3B053C5AD10}" srcOrd="9" destOrd="0" presId="urn:microsoft.com/office/officeart/2005/8/layout/target3"/>
    <dgm:cxn modelId="{20BA287E-F938-49A0-B0D2-91C17ACA7852}" type="presParOf" srcId="{71EA5362-7284-4EA7-A92A-C0D29894D52A}" destId="{E14F073D-5B3F-4B2C-961F-EEDC1C6789DF}" srcOrd="10" destOrd="0" presId="urn:microsoft.com/office/officeart/2005/8/layout/target3"/>
    <dgm:cxn modelId="{564F58FF-1E20-426F-9F8B-7F23D916DF45}" type="presParOf" srcId="{71EA5362-7284-4EA7-A92A-C0D29894D52A}" destId="{AC2A2EE2-9DCC-4947-B18B-0B70D45D8A72}" srcOrd="11" destOrd="0" presId="urn:microsoft.com/office/officeart/2005/8/layout/target3"/>
    <dgm:cxn modelId="{1850318E-7DB6-4EA1-82B8-140B713C368B}" type="presParOf" srcId="{71EA5362-7284-4EA7-A92A-C0D29894D52A}" destId="{1431BA0E-D302-4A18-A8C8-9BAF2C6F1B5F}" srcOrd="12" destOrd="0" presId="urn:microsoft.com/office/officeart/2005/8/layout/target3"/>
    <dgm:cxn modelId="{EF3BD251-F9FA-418F-81A7-D096B8662CFE}" type="presParOf" srcId="{71EA5362-7284-4EA7-A92A-C0D29894D52A}" destId="{7F9C4B54-2C9F-47B2-8A2C-DE27FE087783}" srcOrd="13" destOrd="0" presId="urn:microsoft.com/office/officeart/2005/8/layout/target3"/>
    <dgm:cxn modelId="{D2EE49AB-0D51-479B-ACD8-9910693E3258}" type="presParOf" srcId="{71EA5362-7284-4EA7-A92A-C0D29894D52A}" destId="{F339AFD1-FBDC-4A1D-A2B5-3D0B430EA0CE}" srcOrd="14" destOrd="0" presId="urn:microsoft.com/office/officeart/2005/8/layout/target3"/>
    <dgm:cxn modelId="{3BA1D91D-928B-4CE3-95FE-F22B2FAE2216}" type="presParOf" srcId="{71EA5362-7284-4EA7-A92A-C0D29894D52A}" destId="{552A574D-60BB-4151-AE5F-FA19D638B6DC}" srcOrd="15" destOrd="0" presId="urn:microsoft.com/office/officeart/2005/8/layout/target3"/>
    <dgm:cxn modelId="{9F1ECADD-CAB9-4B62-A9FF-C9B4DC3BDE26}" type="presParOf" srcId="{71EA5362-7284-4EA7-A92A-C0D29894D52A}" destId="{8CB0C8D0-5B0B-4DE1-AD33-9B619E1AC652}" srcOrd="16" destOrd="0" presId="urn:microsoft.com/office/officeart/2005/8/layout/target3"/>
    <dgm:cxn modelId="{91B7A742-4A71-46C8-9903-55ACBDDB46AB}" type="presParOf" srcId="{71EA5362-7284-4EA7-A92A-C0D29894D52A}" destId="{6C7AF4FB-7527-436A-8493-5CF5B6A3C6B2}" srcOrd="17" destOrd="0" presId="urn:microsoft.com/office/officeart/2005/8/layout/target3"/>
    <dgm:cxn modelId="{8AD53107-1302-4FCA-BB81-6F371F620215}" type="presParOf" srcId="{71EA5362-7284-4EA7-A92A-C0D29894D52A}" destId="{DC2561C9-E8A8-4163-A9E6-7F2476FDA8BA}" srcOrd="18" destOrd="0" presId="urn:microsoft.com/office/officeart/2005/8/layout/target3"/>
    <dgm:cxn modelId="{85030C9B-99E4-4605-804F-6E2942560095}" type="presParOf" srcId="{71EA5362-7284-4EA7-A92A-C0D29894D52A}" destId="{8F547D41-8958-49A1-A043-B83063B4F5C1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D2E4C5-C60A-4DD3-B7D8-30A9AA20330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37613FE-5EE7-45C7-9791-CA5EA26C42FD}">
      <dgm:prSet custT="1"/>
      <dgm:spPr/>
      <dgm:t>
        <a:bodyPr/>
        <a:lstStyle/>
        <a:p>
          <a:pPr rtl="0"/>
          <a:r>
            <a:rPr lang="ru-RU" sz="1800" b="1" i="1" smtClean="0"/>
            <a:t>Коммуникативная</a:t>
          </a:r>
          <a:endParaRPr lang="ru-RU" sz="1800"/>
        </a:p>
      </dgm:t>
    </dgm:pt>
    <dgm:pt modelId="{9C2ED522-78D4-45CA-B479-28F74CFFB5D6}" type="parTrans" cxnId="{37CE7D89-2A36-4133-B55D-927CDDEC44F3}">
      <dgm:prSet/>
      <dgm:spPr/>
      <dgm:t>
        <a:bodyPr/>
        <a:lstStyle/>
        <a:p>
          <a:endParaRPr lang="ru-RU" sz="2000"/>
        </a:p>
      </dgm:t>
    </dgm:pt>
    <dgm:pt modelId="{D40BFF61-5675-4595-878B-0F3C4981AB58}" type="sibTrans" cxnId="{37CE7D89-2A36-4133-B55D-927CDDEC44F3}">
      <dgm:prSet/>
      <dgm:spPr/>
      <dgm:t>
        <a:bodyPr/>
        <a:lstStyle/>
        <a:p>
          <a:endParaRPr lang="ru-RU" sz="2000"/>
        </a:p>
      </dgm:t>
    </dgm:pt>
    <dgm:pt modelId="{67A81A84-0C51-4566-A0EC-7415508372E2}">
      <dgm:prSet custT="1"/>
      <dgm:spPr/>
      <dgm:t>
        <a:bodyPr/>
        <a:lstStyle/>
        <a:p>
          <a:pPr rtl="0"/>
          <a:r>
            <a:rPr lang="ru-RU" sz="1800" smtClean="0"/>
            <a:t>•</a:t>
          </a:r>
          <a:r>
            <a:rPr lang="en-US" sz="1800" smtClean="0"/>
            <a:t> </a:t>
          </a:r>
          <a:r>
            <a:rPr lang="ru-RU" sz="1800" smtClean="0"/>
            <a:t>освоение диалектики</a:t>
          </a:r>
          <a:r>
            <a:rPr lang="en-US" sz="1800" smtClean="0"/>
            <a:t> </a:t>
          </a:r>
          <a:r>
            <a:rPr lang="ru-RU" sz="1800" smtClean="0"/>
            <a:t>общения </a:t>
          </a:r>
          <a:endParaRPr lang="ru-RU" sz="1800"/>
        </a:p>
      </dgm:t>
    </dgm:pt>
    <dgm:pt modelId="{BE809ED7-5EF2-4951-A733-F502518EFF21}" type="parTrans" cxnId="{1857EF15-6785-47E1-A1E1-F149356BE104}">
      <dgm:prSet/>
      <dgm:spPr/>
      <dgm:t>
        <a:bodyPr/>
        <a:lstStyle/>
        <a:p>
          <a:endParaRPr lang="ru-RU" sz="2000"/>
        </a:p>
      </dgm:t>
    </dgm:pt>
    <dgm:pt modelId="{80866C96-B080-47D7-977A-A6B62017198E}" type="sibTrans" cxnId="{1857EF15-6785-47E1-A1E1-F149356BE104}">
      <dgm:prSet/>
      <dgm:spPr/>
      <dgm:t>
        <a:bodyPr/>
        <a:lstStyle/>
        <a:p>
          <a:endParaRPr lang="ru-RU" sz="2000"/>
        </a:p>
      </dgm:t>
    </dgm:pt>
    <dgm:pt modelId="{637D3506-4F3D-4D71-96AD-9E29A6A30C20}">
      <dgm:prSet custT="1"/>
      <dgm:spPr/>
      <dgm:t>
        <a:bodyPr/>
        <a:lstStyle/>
        <a:p>
          <a:pPr rtl="0"/>
          <a:r>
            <a:rPr lang="ru-RU" sz="1800" b="1" i="1" smtClean="0"/>
            <a:t>Диагностическая</a:t>
          </a:r>
          <a:endParaRPr lang="ru-RU" sz="1800"/>
        </a:p>
      </dgm:t>
    </dgm:pt>
    <dgm:pt modelId="{7D92588D-43B6-4104-993C-7DC6FF9891FF}" type="parTrans" cxnId="{1AAFF04C-8C9B-4324-B40C-D4133AE06748}">
      <dgm:prSet/>
      <dgm:spPr/>
      <dgm:t>
        <a:bodyPr/>
        <a:lstStyle/>
        <a:p>
          <a:endParaRPr lang="ru-RU" sz="2000"/>
        </a:p>
      </dgm:t>
    </dgm:pt>
    <dgm:pt modelId="{A073F484-89C9-4009-9A80-F0F794525664}" type="sibTrans" cxnId="{1AAFF04C-8C9B-4324-B40C-D4133AE06748}">
      <dgm:prSet/>
      <dgm:spPr/>
      <dgm:t>
        <a:bodyPr/>
        <a:lstStyle/>
        <a:p>
          <a:endParaRPr lang="ru-RU" sz="2000"/>
        </a:p>
      </dgm:t>
    </dgm:pt>
    <dgm:pt modelId="{421C635D-42A5-4B41-903F-9D21ED8653D9}">
      <dgm:prSet custT="1"/>
      <dgm:spPr/>
      <dgm:t>
        <a:bodyPr/>
        <a:lstStyle/>
        <a:p>
          <a:pPr rtl="0"/>
          <a:r>
            <a:rPr lang="ru-RU" sz="1800" smtClean="0"/>
            <a:t>•</a:t>
          </a:r>
          <a:r>
            <a:rPr lang="en-US" sz="1800" smtClean="0"/>
            <a:t> </a:t>
          </a:r>
          <a:r>
            <a:rPr lang="ru-RU" sz="1800" smtClean="0"/>
            <a:t>выявление отклонений от нормативного поведения,</a:t>
          </a:r>
          <a:endParaRPr lang="ru-RU" sz="1800"/>
        </a:p>
      </dgm:t>
    </dgm:pt>
    <dgm:pt modelId="{152E3735-6373-420A-BD48-21C3D6899B50}" type="parTrans" cxnId="{877622AE-B1B4-4020-BEFC-E4E055A51F6E}">
      <dgm:prSet/>
      <dgm:spPr/>
      <dgm:t>
        <a:bodyPr/>
        <a:lstStyle/>
        <a:p>
          <a:endParaRPr lang="ru-RU" sz="2000"/>
        </a:p>
      </dgm:t>
    </dgm:pt>
    <dgm:pt modelId="{5D06AB40-8388-4580-BEA8-B2159645F2B8}" type="sibTrans" cxnId="{877622AE-B1B4-4020-BEFC-E4E055A51F6E}">
      <dgm:prSet/>
      <dgm:spPr/>
      <dgm:t>
        <a:bodyPr/>
        <a:lstStyle/>
        <a:p>
          <a:endParaRPr lang="ru-RU" sz="2000"/>
        </a:p>
      </dgm:t>
    </dgm:pt>
    <dgm:pt modelId="{BB906BE0-B27A-432E-87BB-16389E147042}">
      <dgm:prSet custT="1"/>
      <dgm:spPr/>
      <dgm:t>
        <a:bodyPr/>
        <a:lstStyle/>
        <a:p>
          <a:pPr rtl="0"/>
          <a:r>
            <a:rPr lang="ru-RU" sz="1800" smtClean="0"/>
            <a:t>•</a:t>
          </a:r>
          <a:r>
            <a:rPr lang="en-US" sz="1800" smtClean="0"/>
            <a:t> </a:t>
          </a:r>
          <a:r>
            <a:rPr lang="ru-RU" sz="1800" smtClean="0"/>
            <a:t>самопознание в процессе игры</a:t>
          </a:r>
          <a:r>
            <a:rPr lang="en-US" sz="1800" smtClean="0"/>
            <a:t> </a:t>
          </a:r>
          <a:endParaRPr lang="ru-RU" sz="1800"/>
        </a:p>
      </dgm:t>
    </dgm:pt>
    <dgm:pt modelId="{DDB70971-7A4C-4150-8FA0-C6C2F59DFA95}" type="parTrans" cxnId="{B5573492-3048-4474-AA92-64621115727B}">
      <dgm:prSet/>
      <dgm:spPr/>
      <dgm:t>
        <a:bodyPr/>
        <a:lstStyle/>
        <a:p>
          <a:endParaRPr lang="ru-RU" sz="2000"/>
        </a:p>
      </dgm:t>
    </dgm:pt>
    <dgm:pt modelId="{3176FE3C-3196-428B-9978-B18953A19F58}" type="sibTrans" cxnId="{B5573492-3048-4474-AA92-64621115727B}">
      <dgm:prSet/>
      <dgm:spPr/>
      <dgm:t>
        <a:bodyPr/>
        <a:lstStyle/>
        <a:p>
          <a:endParaRPr lang="ru-RU" sz="2000"/>
        </a:p>
      </dgm:t>
    </dgm:pt>
    <dgm:pt modelId="{A4174C8D-39AE-4250-8744-BCE99ED25FB1}">
      <dgm:prSet custT="1"/>
      <dgm:spPr/>
      <dgm:t>
        <a:bodyPr/>
        <a:lstStyle/>
        <a:p>
          <a:pPr rtl="0"/>
          <a:r>
            <a:rPr lang="ru-RU" sz="1800" b="1" i="1" smtClean="0"/>
            <a:t>Игротерапевтическая </a:t>
          </a:r>
          <a:endParaRPr lang="ru-RU" sz="1800"/>
        </a:p>
      </dgm:t>
    </dgm:pt>
    <dgm:pt modelId="{75AF88A5-5050-47DD-A482-C64C71ED65D7}" type="parTrans" cxnId="{00CC2E2D-7F08-47A3-B0C3-BD10C3A81804}">
      <dgm:prSet/>
      <dgm:spPr/>
      <dgm:t>
        <a:bodyPr/>
        <a:lstStyle/>
        <a:p>
          <a:endParaRPr lang="ru-RU" sz="2000"/>
        </a:p>
      </dgm:t>
    </dgm:pt>
    <dgm:pt modelId="{A51ECEF0-53A6-4E24-81FC-BF4B2A248F60}" type="sibTrans" cxnId="{00CC2E2D-7F08-47A3-B0C3-BD10C3A81804}">
      <dgm:prSet/>
      <dgm:spPr/>
      <dgm:t>
        <a:bodyPr/>
        <a:lstStyle/>
        <a:p>
          <a:endParaRPr lang="ru-RU" sz="2000"/>
        </a:p>
      </dgm:t>
    </dgm:pt>
    <dgm:pt modelId="{511EBCB9-A902-4820-B754-54A98BD2B51C}">
      <dgm:prSet custT="1"/>
      <dgm:spPr/>
      <dgm:t>
        <a:bodyPr/>
        <a:lstStyle/>
        <a:p>
          <a:pPr rtl="0"/>
          <a:r>
            <a:rPr lang="ru-RU" sz="1800" smtClean="0"/>
            <a:t>•</a:t>
          </a:r>
          <a:r>
            <a:rPr lang="en-US" sz="1800" smtClean="0"/>
            <a:t> </a:t>
          </a:r>
          <a:r>
            <a:rPr lang="ru-RU" sz="1800" smtClean="0"/>
            <a:t>преодоление различных трудностей, возникающих в других видах жизнедеятельности </a:t>
          </a:r>
          <a:endParaRPr lang="ru-RU" sz="1800"/>
        </a:p>
      </dgm:t>
    </dgm:pt>
    <dgm:pt modelId="{F1BBF529-963E-4072-A120-C6DCE8078ED7}" type="parTrans" cxnId="{28E73290-9136-49DD-80E4-97105138D857}">
      <dgm:prSet/>
      <dgm:spPr/>
      <dgm:t>
        <a:bodyPr/>
        <a:lstStyle/>
        <a:p>
          <a:endParaRPr lang="ru-RU" sz="2000"/>
        </a:p>
      </dgm:t>
    </dgm:pt>
    <dgm:pt modelId="{D0EB25AB-A783-49C5-9610-1C55A49D1270}" type="sibTrans" cxnId="{28E73290-9136-49DD-80E4-97105138D857}">
      <dgm:prSet/>
      <dgm:spPr/>
      <dgm:t>
        <a:bodyPr/>
        <a:lstStyle/>
        <a:p>
          <a:endParaRPr lang="ru-RU" sz="2000"/>
        </a:p>
      </dgm:t>
    </dgm:pt>
    <dgm:pt modelId="{BE84157F-E58B-46ED-AD4D-EA690BF48EDA}">
      <dgm:prSet custT="1"/>
      <dgm:spPr/>
      <dgm:t>
        <a:bodyPr/>
        <a:lstStyle/>
        <a:p>
          <a:pPr rtl="0"/>
          <a:r>
            <a:rPr lang="ru-RU" sz="1800" b="1" i="1" smtClean="0"/>
            <a:t>Самореализации</a:t>
          </a:r>
          <a:endParaRPr lang="ru-RU" sz="1800"/>
        </a:p>
      </dgm:t>
    </dgm:pt>
    <dgm:pt modelId="{CC54AAD1-2248-47E4-A99C-F4F9B7DE673D}" type="parTrans" cxnId="{983F8B29-5EFC-4BBD-B98D-67C7987C4706}">
      <dgm:prSet/>
      <dgm:spPr/>
      <dgm:t>
        <a:bodyPr/>
        <a:lstStyle/>
        <a:p>
          <a:endParaRPr lang="ru-RU" sz="2000"/>
        </a:p>
      </dgm:t>
    </dgm:pt>
    <dgm:pt modelId="{84761D07-938B-4A8B-A981-C3C21FD1E7D0}" type="sibTrans" cxnId="{983F8B29-5EFC-4BBD-B98D-67C7987C4706}">
      <dgm:prSet/>
      <dgm:spPr/>
      <dgm:t>
        <a:bodyPr/>
        <a:lstStyle/>
        <a:p>
          <a:endParaRPr lang="ru-RU" sz="2000"/>
        </a:p>
      </dgm:t>
    </dgm:pt>
    <dgm:pt modelId="{CC462A26-7AB1-4719-860E-57C3A0F427A2}">
      <dgm:prSet custT="1"/>
      <dgm:spPr/>
      <dgm:t>
        <a:bodyPr/>
        <a:lstStyle/>
        <a:p>
          <a:pPr rtl="0"/>
          <a:r>
            <a:rPr lang="ru-RU" sz="1800" b="1" i="1" smtClean="0"/>
            <a:t>•</a:t>
          </a:r>
          <a:r>
            <a:rPr lang="en-US" sz="1800" b="1" i="1" smtClean="0"/>
            <a:t> </a:t>
          </a:r>
          <a:r>
            <a:rPr lang="ru-RU" sz="1800" smtClean="0"/>
            <a:t>проявление способностей и скрытых возможностей </a:t>
          </a:r>
          <a:endParaRPr lang="ru-RU" sz="1800"/>
        </a:p>
      </dgm:t>
    </dgm:pt>
    <dgm:pt modelId="{20B6D610-4E08-46D4-9A38-C455E29DC797}" type="parTrans" cxnId="{90566060-A338-45BD-B8D6-989EC26C7DFF}">
      <dgm:prSet/>
      <dgm:spPr/>
      <dgm:t>
        <a:bodyPr/>
        <a:lstStyle/>
        <a:p>
          <a:endParaRPr lang="ru-RU" sz="2000"/>
        </a:p>
      </dgm:t>
    </dgm:pt>
    <dgm:pt modelId="{3192D5D9-8E4D-4BC7-83F0-BA2198174459}" type="sibTrans" cxnId="{90566060-A338-45BD-B8D6-989EC26C7DFF}">
      <dgm:prSet/>
      <dgm:spPr/>
      <dgm:t>
        <a:bodyPr/>
        <a:lstStyle/>
        <a:p>
          <a:endParaRPr lang="ru-RU" sz="2000"/>
        </a:p>
      </dgm:t>
    </dgm:pt>
    <dgm:pt modelId="{EF05C6F5-4E29-43BD-B60C-3FA1B87DF247}" type="pres">
      <dgm:prSet presAssocID="{3FD2E4C5-C60A-4DD3-B7D8-30A9AA203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989322-8D82-431E-9770-4F62BA03C154}" type="pres">
      <dgm:prSet presAssocID="{E37613FE-5EE7-45C7-9791-CA5EA26C42FD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65E6C-C84C-4D84-9CED-75FA249B77E0}" type="pres">
      <dgm:prSet presAssocID="{D40BFF61-5675-4595-878B-0F3C4981AB58}" presName="spacer" presStyleCnt="0"/>
      <dgm:spPr/>
    </dgm:pt>
    <dgm:pt modelId="{3A4F939D-7A28-49F0-B93D-BEDC7B83861B}" type="pres">
      <dgm:prSet presAssocID="{67A81A84-0C51-4566-A0EC-7415508372E2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3DBA0-5E9D-40FF-8CFB-66FA3F8A3696}" type="pres">
      <dgm:prSet presAssocID="{80866C96-B080-47D7-977A-A6B62017198E}" presName="spacer" presStyleCnt="0"/>
      <dgm:spPr/>
    </dgm:pt>
    <dgm:pt modelId="{F8A35BFB-4068-4D60-A821-BF607583ED30}" type="pres">
      <dgm:prSet presAssocID="{637D3506-4F3D-4D71-96AD-9E29A6A30C20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C7656-B546-4CDC-8C17-C4ED22BE6883}" type="pres">
      <dgm:prSet presAssocID="{A073F484-89C9-4009-9A80-F0F794525664}" presName="spacer" presStyleCnt="0"/>
      <dgm:spPr/>
    </dgm:pt>
    <dgm:pt modelId="{6B1B365F-293B-4F9D-86EE-F4D51BC7AE82}" type="pres">
      <dgm:prSet presAssocID="{421C635D-42A5-4B41-903F-9D21ED8653D9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EEE42-5C90-4FCA-9318-FB4A93049640}" type="pres">
      <dgm:prSet presAssocID="{5D06AB40-8388-4580-BEA8-B2159645F2B8}" presName="spacer" presStyleCnt="0"/>
      <dgm:spPr/>
    </dgm:pt>
    <dgm:pt modelId="{A8D54527-84B3-49ED-A044-C8523777F104}" type="pres">
      <dgm:prSet presAssocID="{BB906BE0-B27A-432E-87BB-16389E147042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C59691-61E8-4435-BA61-B4C50A0D8ECF}" type="pres">
      <dgm:prSet presAssocID="{3176FE3C-3196-428B-9978-B18953A19F58}" presName="spacer" presStyleCnt="0"/>
      <dgm:spPr/>
    </dgm:pt>
    <dgm:pt modelId="{ED97FB10-EB4C-46CB-9345-0FF0096A5856}" type="pres">
      <dgm:prSet presAssocID="{A4174C8D-39AE-4250-8744-BCE99ED25FB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27821-CC9C-41B1-AF58-9E655D0C6B70}" type="pres">
      <dgm:prSet presAssocID="{A51ECEF0-53A6-4E24-81FC-BF4B2A248F60}" presName="spacer" presStyleCnt="0"/>
      <dgm:spPr/>
    </dgm:pt>
    <dgm:pt modelId="{567CFB32-0B89-4C81-AAAB-C164B2056D3D}" type="pres">
      <dgm:prSet presAssocID="{511EBCB9-A902-4820-B754-54A98BD2B51C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B71DD-2FF8-4904-B440-CB4C41F3F2AC}" type="pres">
      <dgm:prSet presAssocID="{D0EB25AB-A783-49C5-9610-1C55A49D1270}" presName="spacer" presStyleCnt="0"/>
      <dgm:spPr/>
    </dgm:pt>
    <dgm:pt modelId="{92435637-C48C-4274-8E05-07F0F6590F43}" type="pres">
      <dgm:prSet presAssocID="{BE84157F-E58B-46ED-AD4D-EA690BF48EDA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71B34-4A69-44E5-AE5A-AEDD49647E9C}" type="pres">
      <dgm:prSet presAssocID="{84761D07-938B-4A8B-A981-C3C21FD1E7D0}" presName="spacer" presStyleCnt="0"/>
      <dgm:spPr/>
    </dgm:pt>
    <dgm:pt modelId="{D56025FF-ABEA-4B57-B731-ACB5FAEECAF5}" type="pres">
      <dgm:prSet presAssocID="{CC462A26-7AB1-4719-860E-57C3A0F427A2}" presName="parentText" presStyleLbl="node1" presStyleIdx="8" presStyleCnt="9" custLinFactY="4211" custLinFactNeighborX="12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57EF15-6785-47E1-A1E1-F149356BE104}" srcId="{3FD2E4C5-C60A-4DD3-B7D8-30A9AA20330B}" destId="{67A81A84-0C51-4566-A0EC-7415508372E2}" srcOrd="1" destOrd="0" parTransId="{BE809ED7-5EF2-4951-A733-F502518EFF21}" sibTransId="{80866C96-B080-47D7-977A-A6B62017198E}"/>
    <dgm:cxn modelId="{1AAFF04C-8C9B-4324-B40C-D4133AE06748}" srcId="{3FD2E4C5-C60A-4DD3-B7D8-30A9AA20330B}" destId="{637D3506-4F3D-4D71-96AD-9E29A6A30C20}" srcOrd="2" destOrd="0" parTransId="{7D92588D-43B6-4104-993C-7DC6FF9891FF}" sibTransId="{A073F484-89C9-4009-9A80-F0F794525664}"/>
    <dgm:cxn modelId="{560D2772-D2B0-418E-8C6D-517CE375A688}" type="presOf" srcId="{E37613FE-5EE7-45C7-9791-CA5EA26C42FD}" destId="{8A989322-8D82-431E-9770-4F62BA03C154}" srcOrd="0" destOrd="0" presId="urn:microsoft.com/office/officeart/2005/8/layout/vList2"/>
    <dgm:cxn modelId="{5B888266-044F-488D-BB5E-A85C741156CB}" type="presOf" srcId="{511EBCB9-A902-4820-B754-54A98BD2B51C}" destId="{567CFB32-0B89-4C81-AAAB-C164B2056D3D}" srcOrd="0" destOrd="0" presId="urn:microsoft.com/office/officeart/2005/8/layout/vList2"/>
    <dgm:cxn modelId="{28E73290-9136-49DD-80E4-97105138D857}" srcId="{3FD2E4C5-C60A-4DD3-B7D8-30A9AA20330B}" destId="{511EBCB9-A902-4820-B754-54A98BD2B51C}" srcOrd="6" destOrd="0" parTransId="{F1BBF529-963E-4072-A120-C6DCE8078ED7}" sibTransId="{D0EB25AB-A783-49C5-9610-1C55A49D1270}"/>
    <dgm:cxn modelId="{3E09CB09-6EEB-42F3-AEE5-B5BC397183CB}" type="presOf" srcId="{BE84157F-E58B-46ED-AD4D-EA690BF48EDA}" destId="{92435637-C48C-4274-8E05-07F0F6590F43}" srcOrd="0" destOrd="0" presId="urn:microsoft.com/office/officeart/2005/8/layout/vList2"/>
    <dgm:cxn modelId="{983F8B29-5EFC-4BBD-B98D-67C7987C4706}" srcId="{3FD2E4C5-C60A-4DD3-B7D8-30A9AA20330B}" destId="{BE84157F-E58B-46ED-AD4D-EA690BF48EDA}" srcOrd="7" destOrd="0" parTransId="{CC54AAD1-2248-47E4-A99C-F4F9B7DE673D}" sibTransId="{84761D07-938B-4A8B-A981-C3C21FD1E7D0}"/>
    <dgm:cxn modelId="{5F202295-DF26-4403-BDEB-91F63AE9E2AD}" type="presOf" srcId="{A4174C8D-39AE-4250-8744-BCE99ED25FB1}" destId="{ED97FB10-EB4C-46CB-9345-0FF0096A5856}" srcOrd="0" destOrd="0" presId="urn:microsoft.com/office/officeart/2005/8/layout/vList2"/>
    <dgm:cxn modelId="{F306C5AF-E04A-4A69-8A32-1633F3E2B20F}" type="presOf" srcId="{421C635D-42A5-4B41-903F-9D21ED8653D9}" destId="{6B1B365F-293B-4F9D-86EE-F4D51BC7AE82}" srcOrd="0" destOrd="0" presId="urn:microsoft.com/office/officeart/2005/8/layout/vList2"/>
    <dgm:cxn modelId="{37CE7D89-2A36-4133-B55D-927CDDEC44F3}" srcId="{3FD2E4C5-C60A-4DD3-B7D8-30A9AA20330B}" destId="{E37613FE-5EE7-45C7-9791-CA5EA26C42FD}" srcOrd="0" destOrd="0" parTransId="{9C2ED522-78D4-45CA-B479-28F74CFFB5D6}" sibTransId="{D40BFF61-5675-4595-878B-0F3C4981AB58}"/>
    <dgm:cxn modelId="{877622AE-B1B4-4020-BEFC-E4E055A51F6E}" srcId="{3FD2E4C5-C60A-4DD3-B7D8-30A9AA20330B}" destId="{421C635D-42A5-4B41-903F-9D21ED8653D9}" srcOrd="3" destOrd="0" parTransId="{152E3735-6373-420A-BD48-21C3D6899B50}" sibTransId="{5D06AB40-8388-4580-BEA8-B2159645F2B8}"/>
    <dgm:cxn modelId="{B5573492-3048-4474-AA92-64621115727B}" srcId="{3FD2E4C5-C60A-4DD3-B7D8-30A9AA20330B}" destId="{BB906BE0-B27A-432E-87BB-16389E147042}" srcOrd="4" destOrd="0" parTransId="{DDB70971-7A4C-4150-8FA0-C6C2F59DFA95}" sibTransId="{3176FE3C-3196-428B-9978-B18953A19F58}"/>
    <dgm:cxn modelId="{FDC2F582-00B1-4408-9B78-7D92CD5F62B6}" type="presOf" srcId="{3FD2E4C5-C60A-4DD3-B7D8-30A9AA20330B}" destId="{EF05C6F5-4E29-43BD-B60C-3FA1B87DF247}" srcOrd="0" destOrd="0" presId="urn:microsoft.com/office/officeart/2005/8/layout/vList2"/>
    <dgm:cxn modelId="{7B3BC1B1-96E2-4E91-AF40-B0BE76067D4F}" type="presOf" srcId="{67A81A84-0C51-4566-A0EC-7415508372E2}" destId="{3A4F939D-7A28-49F0-B93D-BEDC7B83861B}" srcOrd="0" destOrd="0" presId="urn:microsoft.com/office/officeart/2005/8/layout/vList2"/>
    <dgm:cxn modelId="{11561D8F-7CEA-44D1-83AD-720FDE067718}" type="presOf" srcId="{BB906BE0-B27A-432E-87BB-16389E147042}" destId="{A8D54527-84B3-49ED-A044-C8523777F104}" srcOrd="0" destOrd="0" presId="urn:microsoft.com/office/officeart/2005/8/layout/vList2"/>
    <dgm:cxn modelId="{00CC2E2D-7F08-47A3-B0C3-BD10C3A81804}" srcId="{3FD2E4C5-C60A-4DD3-B7D8-30A9AA20330B}" destId="{A4174C8D-39AE-4250-8744-BCE99ED25FB1}" srcOrd="5" destOrd="0" parTransId="{75AF88A5-5050-47DD-A482-C64C71ED65D7}" sibTransId="{A51ECEF0-53A6-4E24-81FC-BF4B2A248F60}"/>
    <dgm:cxn modelId="{308E1D55-8394-4FAA-8D90-CC08C5462F6A}" type="presOf" srcId="{CC462A26-7AB1-4719-860E-57C3A0F427A2}" destId="{D56025FF-ABEA-4B57-B731-ACB5FAEECAF5}" srcOrd="0" destOrd="0" presId="urn:microsoft.com/office/officeart/2005/8/layout/vList2"/>
    <dgm:cxn modelId="{7D5DF1CC-2582-4F16-9820-F240D953E5B4}" type="presOf" srcId="{637D3506-4F3D-4D71-96AD-9E29A6A30C20}" destId="{F8A35BFB-4068-4D60-A821-BF607583ED30}" srcOrd="0" destOrd="0" presId="urn:microsoft.com/office/officeart/2005/8/layout/vList2"/>
    <dgm:cxn modelId="{90566060-A338-45BD-B8D6-989EC26C7DFF}" srcId="{3FD2E4C5-C60A-4DD3-B7D8-30A9AA20330B}" destId="{CC462A26-7AB1-4719-860E-57C3A0F427A2}" srcOrd="8" destOrd="0" parTransId="{20B6D610-4E08-46D4-9A38-C455E29DC797}" sibTransId="{3192D5D9-8E4D-4BC7-83F0-BA2198174459}"/>
    <dgm:cxn modelId="{5C97B4D1-1ABE-42D9-9EA6-1C8A54E8FEE2}" type="presParOf" srcId="{EF05C6F5-4E29-43BD-B60C-3FA1B87DF247}" destId="{8A989322-8D82-431E-9770-4F62BA03C154}" srcOrd="0" destOrd="0" presId="urn:microsoft.com/office/officeart/2005/8/layout/vList2"/>
    <dgm:cxn modelId="{DBE6DA39-FB6F-49DC-9D78-BDA7F8105999}" type="presParOf" srcId="{EF05C6F5-4E29-43BD-B60C-3FA1B87DF247}" destId="{0F065E6C-C84C-4D84-9CED-75FA249B77E0}" srcOrd="1" destOrd="0" presId="urn:microsoft.com/office/officeart/2005/8/layout/vList2"/>
    <dgm:cxn modelId="{5071BDA7-E6DB-4146-A4AD-0AE1B101F1CD}" type="presParOf" srcId="{EF05C6F5-4E29-43BD-B60C-3FA1B87DF247}" destId="{3A4F939D-7A28-49F0-B93D-BEDC7B83861B}" srcOrd="2" destOrd="0" presId="urn:microsoft.com/office/officeart/2005/8/layout/vList2"/>
    <dgm:cxn modelId="{216E1F46-7734-483E-A78A-F4E61D57FA75}" type="presParOf" srcId="{EF05C6F5-4E29-43BD-B60C-3FA1B87DF247}" destId="{EC73DBA0-5E9D-40FF-8CFB-66FA3F8A3696}" srcOrd="3" destOrd="0" presId="urn:microsoft.com/office/officeart/2005/8/layout/vList2"/>
    <dgm:cxn modelId="{289F6DAD-AE18-42BB-BFBD-CD0695F077AE}" type="presParOf" srcId="{EF05C6F5-4E29-43BD-B60C-3FA1B87DF247}" destId="{F8A35BFB-4068-4D60-A821-BF607583ED30}" srcOrd="4" destOrd="0" presId="urn:microsoft.com/office/officeart/2005/8/layout/vList2"/>
    <dgm:cxn modelId="{B14A725F-4138-40FD-8BA2-2F4AD1E43046}" type="presParOf" srcId="{EF05C6F5-4E29-43BD-B60C-3FA1B87DF247}" destId="{7EFC7656-B546-4CDC-8C17-C4ED22BE6883}" srcOrd="5" destOrd="0" presId="urn:microsoft.com/office/officeart/2005/8/layout/vList2"/>
    <dgm:cxn modelId="{CD304A63-B4C6-4B00-AC5D-1D19F694C4FA}" type="presParOf" srcId="{EF05C6F5-4E29-43BD-B60C-3FA1B87DF247}" destId="{6B1B365F-293B-4F9D-86EE-F4D51BC7AE82}" srcOrd="6" destOrd="0" presId="urn:microsoft.com/office/officeart/2005/8/layout/vList2"/>
    <dgm:cxn modelId="{FA6721B6-6425-4092-B891-57ED9001B233}" type="presParOf" srcId="{EF05C6F5-4E29-43BD-B60C-3FA1B87DF247}" destId="{3B6EEE42-5C90-4FCA-9318-FB4A93049640}" srcOrd="7" destOrd="0" presId="urn:microsoft.com/office/officeart/2005/8/layout/vList2"/>
    <dgm:cxn modelId="{1143D344-EF5F-49C5-84AE-909CEA1F2634}" type="presParOf" srcId="{EF05C6F5-4E29-43BD-B60C-3FA1B87DF247}" destId="{A8D54527-84B3-49ED-A044-C8523777F104}" srcOrd="8" destOrd="0" presId="urn:microsoft.com/office/officeart/2005/8/layout/vList2"/>
    <dgm:cxn modelId="{70D36080-B9AB-4097-88D8-ABAAEA4E5BE5}" type="presParOf" srcId="{EF05C6F5-4E29-43BD-B60C-3FA1B87DF247}" destId="{65C59691-61E8-4435-BA61-B4C50A0D8ECF}" srcOrd="9" destOrd="0" presId="urn:microsoft.com/office/officeart/2005/8/layout/vList2"/>
    <dgm:cxn modelId="{3B5DAC1F-9285-4144-AC73-D88E17943C4C}" type="presParOf" srcId="{EF05C6F5-4E29-43BD-B60C-3FA1B87DF247}" destId="{ED97FB10-EB4C-46CB-9345-0FF0096A5856}" srcOrd="10" destOrd="0" presId="urn:microsoft.com/office/officeart/2005/8/layout/vList2"/>
    <dgm:cxn modelId="{1EE26F26-6D49-4230-8FB6-31F417A2D5E2}" type="presParOf" srcId="{EF05C6F5-4E29-43BD-B60C-3FA1B87DF247}" destId="{98B27821-CC9C-41B1-AF58-9E655D0C6B70}" srcOrd="11" destOrd="0" presId="urn:microsoft.com/office/officeart/2005/8/layout/vList2"/>
    <dgm:cxn modelId="{C684A437-71F4-4E87-B595-FB190B55FB1D}" type="presParOf" srcId="{EF05C6F5-4E29-43BD-B60C-3FA1B87DF247}" destId="{567CFB32-0B89-4C81-AAAB-C164B2056D3D}" srcOrd="12" destOrd="0" presId="urn:microsoft.com/office/officeart/2005/8/layout/vList2"/>
    <dgm:cxn modelId="{B537D7EF-6D8E-40C1-B062-24A94179F344}" type="presParOf" srcId="{EF05C6F5-4E29-43BD-B60C-3FA1B87DF247}" destId="{20AB71DD-2FF8-4904-B440-CB4C41F3F2AC}" srcOrd="13" destOrd="0" presId="urn:microsoft.com/office/officeart/2005/8/layout/vList2"/>
    <dgm:cxn modelId="{E4C13BE2-AA2D-464F-B582-F8E078E8AB80}" type="presParOf" srcId="{EF05C6F5-4E29-43BD-B60C-3FA1B87DF247}" destId="{92435637-C48C-4274-8E05-07F0F6590F43}" srcOrd="14" destOrd="0" presId="urn:microsoft.com/office/officeart/2005/8/layout/vList2"/>
    <dgm:cxn modelId="{371D59E3-9A1E-482E-A39F-F751A6EA2DA5}" type="presParOf" srcId="{EF05C6F5-4E29-43BD-B60C-3FA1B87DF247}" destId="{D7F71B34-4A69-44E5-AE5A-AEDD49647E9C}" srcOrd="15" destOrd="0" presId="urn:microsoft.com/office/officeart/2005/8/layout/vList2"/>
    <dgm:cxn modelId="{61000447-275B-441A-A327-C3518EA0C0CA}" type="presParOf" srcId="{EF05C6F5-4E29-43BD-B60C-3FA1B87DF247}" destId="{D56025FF-ABEA-4B57-B731-ACB5FAEECAF5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35AEE0-C878-4312-BEE4-899322C7B8A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61120F-D983-4699-BBE2-7362B5C1D98C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i="1" dirty="0" smtClean="0"/>
            <a:t>Межнациональной коммуникации</a:t>
          </a:r>
          <a:endParaRPr lang="ru-RU" dirty="0"/>
        </a:p>
      </dgm:t>
    </dgm:pt>
    <dgm:pt modelId="{E926B6DA-7124-4416-8FA6-8E35AD1F4DD2}" type="parTrans" cxnId="{FD7DB5EA-6FB9-4CA9-80AD-0DB0D1F6667E}">
      <dgm:prSet/>
      <dgm:spPr/>
      <dgm:t>
        <a:bodyPr/>
        <a:lstStyle/>
        <a:p>
          <a:endParaRPr lang="ru-RU"/>
        </a:p>
      </dgm:t>
    </dgm:pt>
    <dgm:pt modelId="{BBC53053-C51E-4D02-9527-9B985F7F0F55}" type="sibTrans" cxnId="{FD7DB5EA-6FB9-4CA9-80AD-0DB0D1F6667E}">
      <dgm:prSet/>
      <dgm:spPr/>
      <dgm:t>
        <a:bodyPr/>
        <a:lstStyle/>
        <a:p>
          <a:endParaRPr lang="ru-RU"/>
        </a:p>
      </dgm:t>
    </dgm:pt>
    <dgm:pt modelId="{58519542-B9FF-43ED-B2A2-E9FC7C049E6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•</a:t>
          </a:r>
          <a:r>
            <a:rPr lang="en-US" dirty="0" smtClean="0"/>
            <a:t>    </a:t>
          </a:r>
          <a:r>
            <a:rPr lang="ru-RU" dirty="0" smtClean="0"/>
            <a:t>усвоение единых для всех людей социокультурных ценностей </a:t>
          </a:r>
          <a:endParaRPr lang="ru-RU" dirty="0"/>
        </a:p>
      </dgm:t>
    </dgm:pt>
    <dgm:pt modelId="{611ACE07-68A7-42B9-AE34-73960AAC176F}" type="parTrans" cxnId="{1763BD36-6FD4-40FA-8474-84C79ADB6067}">
      <dgm:prSet/>
      <dgm:spPr/>
      <dgm:t>
        <a:bodyPr/>
        <a:lstStyle/>
        <a:p>
          <a:endParaRPr lang="ru-RU"/>
        </a:p>
      </dgm:t>
    </dgm:pt>
    <dgm:pt modelId="{DD11227A-E81B-4C95-94BC-81D128ABB7DE}" type="sibTrans" cxnId="{1763BD36-6FD4-40FA-8474-84C79ADB6067}">
      <dgm:prSet/>
      <dgm:spPr/>
      <dgm:t>
        <a:bodyPr/>
        <a:lstStyle/>
        <a:p>
          <a:endParaRPr lang="ru-RU"/>
        </a:p>
      </dgm:t>
    </dgm:pt>
    <dgm:pt modelId="{8AC6792E-F623-47D9-A7BB-E7E622F65562}">
      <dgm:prSet/>
      <dgm:spPr/>
      <dgm:t>
        <a:bodyPr/>
        <a:lstStyle/>
        <a:p>
          <a:pPr rtl="0"/>
          <a:endParaRPr lang="ru-RU"/>
        </a:p>
      </dgm:t>
    </dgm:pt>
    <dgm:pt modelId="{DBB6C15C-57F3-466A-A55E-D99DB5BA0D0D}" type="parTrans" cxnId="{FD9EF0C0-2031-42A2-9AEE-A118203F5023}">
      <dgm:prSet/>
      <dgm:spPr/>
      <dgm:t>
        <a:bodyPr/>
        <a:lstStyle/>
        <a:p>
          <a:endParaRPr lang="ru-RU"/>
        </a:p>
      </dgm:t>
    </dgm:pt>
    <dgm:pt modelId="{EE0503AB-F704-476A-9BA8-13D59844B60C}" type="sibTrans" cxnId="{FD9EF0C0-2031-42A2-9AEE-A118203F5023}">
      <dgm:prSet/>
      <dgm:spPr/>
      <dgm:t>
        <a:bodyPr/>
        <a:lstStyle/>
        <a:p>
          <a:endParaRPr lang="ru-RU"/>
        </a:p>
      </dgm:t>
    </dgm:pt>
    <dgm:pt modelId="{C194C70A-F02C-4DC2-8AA0-CD3508C9C5B2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i="1" dirty="0" smtClean="0"/>
            <a:t>Социализации</a:t>
          </a:r>
          <a:endParaRPr lang="ru-RU" dirty="0"/>
        </a:p>
      </dgm:t>
    </dgm:pt>
    <dgm:pt modelId="{11B04650-3FEA-4549-8AD9-247807FE0519}" type="parTrans" cxnId="{22FD1ACB-6E7A-4C14-83C0-5E3AF72178F2}">
      <dgm:prSet/>
      <dgm:spPr/>
      <dgm:t>
        <a:bodyPr/>
        <a:lstStyle/>
        <a:p>
          <a:endParaRPr lang="ru-RU"/>
        </a:p>
      </dgm:t>
    </dgm:pt>
    <dgm:pt modelId="{F9E37D06-3C39-46B1-8E08-6C2057465207}" type="sibTrans" cxnId="{22FD1ACB-6E7A-4C14-83C0-5E3AF72178F2}">
      <dgm:prSet/>
      <dgm:spPr/>
      <dgm:t>
        <a:bodyPr/>
        <a:lstStyle/>
        <a:p>
          <a:endParaRPr lang="ru-RU"/>
        </a:p>
      </dgm:t>
    </dgm:pt>
    <dgm:pt modelId="{53AD4F8E-86F1-4D68-A7A9-EC2A5BD03C40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•</a:t>
          </a:r>
          <a:r>
            <a:rPr lang="en-US" dirty="0" smtClean="0"/>
            <a:t> </a:t>
          </a:r>
          <a:r>
            <a:rPr lang="ru-RU" dirty="0" smtClean="0"/>
            <a:t>включение в систему общественных отношений.</a:t>
          </a:r>
          <a:endParaRPr lang="ru-RU" dirty="0"/>
        </a:p>
      </dgm:t>
    </dgm:pt>
    <dgm:pt modelId="{6F49AD25-A224-48FE-936A-8BB54D7952C0}" type="parTrans" cxnId="{CA0EDF3B-CBB6-48FB-AB1D-D2BC748A6E9C}">
      <dgm:prSet/>
      <dgm:spPr/>
      <dgm:t>
        <a:bodyPr/>
        <a:lstStyle/>
        <a:p>
          <a:endParaRPr lang="ru-RU"/>
        </a:p>
      </dgm:t>
    </dgm:pt>
    <dgm:pt modelId="{90EA5F32-09F2-4762-80EC-685FD7EA5F2E}" type="sibTrans" cxnId="{CA0EDF3B-CBB6-48FB-AB1D-D2BC748A6E9C}">
      <dgm:prSet/>
      <dgm:spPr/>
      <dgm:t>
        <a:bodyPr/>
        <a:lstStyle/>
        <a:p>
          <a:endParaRPr lang="ru-RU"/>
        </a:p>
      </dgm:t>
    </dgm:pt>
    <dgm:pt modelId="{D087B45A-C710-4515-BC91-8C74391143D7}" type="pres">
      <dgm:prSet presAssocID="{FE35AEE0-C878-4312-BEE4-899322C7B8A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FCE4E7-364D-4946-B4A7-A4A9D1630350}" type="pres">
      <dgm:prSet presAssocID="{4861120F-D983-4699-BBE2-7362B5C1D98C}" presName="circ1" presStyleLbl="vennNode1" presStyleIdx="0" presStyleCnt="5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27D92774-E600-43EC-88AB-C67C9E495561}" type="pres">
      <dgm:prSet presAssocID="{4861120F-D983-4699-BBE2-7362B5C1D98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D9D616-3454-4698-8D68-497416C5F654}" type="pres">
      <dgm:prSet presAssocID="{58519542-B9FF-43ED-B2A2-E9FC7C049E64}" presName="circ2" presStyleLbl="vennNode1" presStyleIdx="1" presStyleCnt="5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</dgm:pt>
    <dgm:pt modelId="{75F2EEB4-06C0-41A1-A993-36F07EF71156}" type="pres">
      <dgm:prSet presAssocID="{58519542-B9FF-43ED-B2A2-E9FC7C049E6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90394-9B35-49D1-969B-F1FB74B02952}" type="pres">
      <dgm:prSet presAssocID="{8AC6792E-F623-47D9-A7BB-E7E622F65562}" presName="circ3" presStyleLbl="vennNode1" presStyleIdx="2" presStyleCnt="5"/>
      <dgm:spPr/>
    </dgm:pt>
    <dgm:pt modelId="{807648FB-71B8-4964-BE61-11121C7C659E}" type="pres">
      <dgm:prSet presAssocID="{8AC6792E-F623-47D9-A7BB-E7E622F6556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46211-5302-4E18-B6A2-54ECF58CCD38}" type="pres">
      <dgm:prSet presAssocID="{C194C70A-F02C-4DC2-8AA0-CD3508C9C5B2}" presName="circ4" presStyleLbl="vennNode1" presStyleIdx="3" presStyleCnt="5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</dgm:pt>
    <dgm:pt modelId="{E57B8E23-3DDC-4322-A2DF-36AF9252F73E}" type="pres">
      <dgm:prSet presAssocID="{C194C70A-F02C-4DC2-8AA0-CD3508C9C5B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D7FF74-1554-4A44-B95D-6D7A95CF9CE6}" type="pres">
      <dgm:prSet presAssocID="{53AD4F8E-86F1-4D68-A7A9-EC2A5BD03C40}" presName="circ5" presStyleLbl="vennNode1" presStyleIdx="4" presStyleCnt="5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75EB7AE4-F214-4C66-80F0-B14BFDF85C6E}" type="pres">
      <dgm:prSet presAssocID="{53AD4F8E-86F1-4D68-A7A9-EC2A5BD03C40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FD1ACB-6E7A-4C14-83C0-5E3AF72178F2}" srcId="{FE35AEE0-C878-4312-BEE4-899322C7B8AD}" destId="{C194C70A-F02C-4DC2-8AA0-CD3508C9C5B2}" srcOrd="3" destOrd="0" parTransId="{11B04650-3FEA-4549-8AD9-247807FE0519}" sibTransId="{F9E37D06-3C39-46B1-8E08-6C2057465207}"/>
    <dgm:cxn modelId="{BAF62578-0732-420F-BD2E-3D4F82806713}" type="presOf" srcId="{58519542-B9FF-43ED-B2A2-E9FC7C049E64}" destId="{75F2EEB4-06C0-41A1-A993-36F07EF71156}" srcOrd="0" destOrd="0" presId="urn:microsoft.com/office/officeart/2005/8/layout/venn1"/>
    <dgm:cxn modelId="{FD7DB5EA-6FB9-4CA9-80AD-0DB0D1F6667E}" srcId="{FE35AEE0-C878-4312-BEE4-899322C7B8AD}" destId="{4861120F-D983-4699-BBE2-7362B5C1D98C}" srcOrd="0" destOrd="0" parTransId="{E926B6DA-7124-4416-8FA6-8E35AD1F4DD2}" sibTransId="{BBC53053-C51E-4D02-9527-9B985F7F0F55}"/>
    <dgm:cxn modelId="{98C7E00B-9EC6-461A-B9BF-4A7881BF9CA0}" type="presOf" srcId="{C194C70A-F02C-4DC2-8AA0-CD3508C9C5B2}" destId="{E57B8E23-3DDC-4322-A2DF-36AF9252F73E}" srcOrd="0" destOrd="0" presId="urn:microsoft.com/office/officeart/2005/8/layout/venn1"/>
    <dgm:cxn modelId="{6F817675-3D97-4078-88A1-7CF6B698AABB}" type="presOf" srcId="{4861120F-D983-4699-BBE2-7362B5C1D98C}" destId="{27D92774-E600-43EC-88AB-C67C9E495561}" srcOrd="0" destOrd="0" presId="urn:microsoft.com/office/officeart/2005/8/layout/venn1"/>
    <dgm:cxn modelId="{1763BD36-6FD4-40FA-8474-84C79ADB6067}" srcId="{FE35AEE0-C878-4312-BEE4-899322C7B8AD}" destId="{58519542-B9FF-43ED-B2A2-E9FC7C049E64}" srcOrd="1" destOrd="0" parTransId="{611ACE07-68A7-42B9-AE34-73960AAC176F}" sibTransId="{DD11227A-E81B-4C95-94BC-81D128ABB7DE}"/>
    <dgm:cxn modelId="{011EA71D-A502-4325-BBD1-C694DB5BF317}" type="presOf" srcId="{53AD4F8E-86F1-4D68-A7A9-EC2A5BD03C40}" destId="{75EB7AE4-F214-4C66-80F0-B14BFDF85C6E}" srcOrd="0" destOrd="0" presId="urn:microsoft.com/office/officeart/2005/8/layout/venn1"/>
    <dgm:cxn modelId="{3851EE2C-C0EF-4732-B135-AAF7FBCEAB67}" type="presOf" srcId="{8AC6792E-F623-47D9-A7BB-E7E622F65562}" destId="{807648FB-71B8-4964-BE61-11121C7C659E}" srcOrd="0" destOrd="0" presId="urn:microsoft.com/office/officeart/2005/8/layout/venn1"/>
    <dgm:cxn modelId="{FD9EF0C0-2031-42A2-9AEE-A118203F5023}" srcId="{FE35AEE0-C878-4312-BEE4-899322C7B8AD}" destId="{8AC6792E-F623-47D9-A7BB-E7E622F65562}" srcOrd="2" destOrd="0" parTransId="{DBB6C15C-57F3-466A-A55E-D99DB5BA0D0D}" sibTransId="{EE0503AB-F704-476A-9BA8-13D59844B60C}"/>
    <dgm:cxn modelId="{C9E5B5EC-B24E-49AE-A8B5-CD93C28492E6}" type="presOf" srcId="{FE35AEE0-C878-4312-BEE4-899322C7B8AD}" destId="{D087B45A-C710-4515-BC91-8C74391143D7}" srcOrd="0" destOrd="0" presId="urn:microsoft.com/office/officeart/2005/8/layout/venn1"/>
    <dgm:cxn modelId="{CA0EDF3B-CBB6-48FB-AB1D-D2BC748A6E9C}" srcId="{FE35AEE0-C878-4312-BEE4-899322C7B8AD}" destId="{53AD4F8E-86F1-4D68-A7A9-EC2A5BD03C40}" srcOrd="4" destOrd="0" parTransId="{6F49AD25-A224-48FE-936A-8BB54D7952C0}" sibTransId="{90EA5F32-09F2-4762-80EC-685FD7EA5F2E}"/>
    <dgm:cxn modelId="{9D0DF863-6668-4480-A88B-87E0D018AA4C}" type="presParOf" srcId="{D087B45A-C710-4515-BC91-8C74391143D7}" destId="{68FCE4E7-364D-4946-B4A7-A4A9D1630350}" srcOrd="0" destOrd="0" presId="urn:microsoft.com/office/officeart/2005/8/layout/venn1"/>
    <dgm:cxn modelId="{396A636B-DD70-4139-BF59-319B122A3B54}" type="presParOf" srcId="{D087B45A-C710-4515-BC91-8C74391143D7}" destId="{27D92774-E600-43EC-88AB-C67C9E495561}" srcOrd="1" destOrd="0" presId="urn:microsoft.com/office/officeart/2005/8/layout/venn1"/>
    <dgm:cxn modelId="{D066718F-5139-48CC-92D5-DDB895C647DB}" type="presParOf" srcId="{D087B45A-C710-4515-BC91-8C74391143D7}" destId="{86D9D616-3454-4698-8D68-497416C5F654}" srcOrd="2" destOrd="0" presId="urn:microsoft.com/office/officeart/2005/8/layout/venn1"/>
    <dgm:cxn modelId="{E10DE726-F166-4FCF-A49F-9A74B6FBBF9A}" type="presParOf" srcId="{D087B45A-C710-4515-BC91-8C74391143D7}" destId="{75F2EEB4-06C0-41A1-A993-36F07EF71156}" srcOrd="3" destOrd="0" presId="urn:microsoft.com/office/officeart/2005/8/layout/venn1"/>
    <dgm:cxn modelId="{AED4D4F5-0CF5-4EF8-84B3-83BB9962269C}" type="presParOf" srcId="{D087B45A-C710-4515-BC91-8C74391143D7}" destId="{3ED90394-9B35-49D1-969B-F1FB74B02952}" srcOrd="4" destOrd="0" presId="urn:microsoft.com/office/officeart/2005/8/layout/venn1"/>
    <dgm:cxn modelId="{4F9A14BE-8C3B-4944-B4B8-471199E1BDF7}" type="presParOf" srcId="{D087B45A-C710-4515-BC91-8C74391143D7}" destId="{807648FB-71B8-4964-BE61-11121C7C659E}" srcOrd="5" destOrd="0" presId="urn:microsoft.com/office/officeart/2005/8/layout/venn1"/>
    <dgm:cxn modelId="{B4F1FC26-195C-472B-8782-867E6FC28CC2}" type="presParOf" srcId="{D087B45A-C710-4515-BC91-8C74391143D7}" destId="{F3146211-5302-4E18-B6A2-54ECF58CCD38}" srcOrd="6" destOrd="0" presId="urn:microsoft.com/office/officeart/2005/8/layout/venn1"/>
    <dgm:cxn modelId="{2FF58EAA-D95C-4B47-B279-DB923D7F7766}" type="presParOf" srcId="{D087B45A-C710-4515-BC91-8C74391143D7}" destId="{E57B8E23-3DDC-4322-A2DF-36AF9252F73E}" srcOrd="7" destOrd="0" presId="urn:microsoft.com/office/officeart/2005/8/layout/venn1"/>
    <dgm:cxn modelId="{FC8C5C50-7B6F-41F9-838E-37547E8BA895}" type="presParOf" srcId="{D087B45A-C710-4515-BC91-8C74391143D7}" destId="{B8D7FF74-1554-4A44-B95D-6D7A95CF9CE6}" srcOrd="8" destOrd="0" presId="urn:microsoft.com/office/officeart/2005/8/layout/venn1"/>
    <dgm:cxn modelId="{7303A36F-BFE1-466B-B40B-DFE30C8DD34C}" type="presParOf" srcId="{D087B45A-C710-4515-BC91-8C74391143D7}" destId="{75EB7AE4-F214-4C66-80F0-B14BFDF85C6E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291457-30DD-4806-BB7A-FD1D220AEF5B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21FEC77-1CC2-4298-88CC-9DC4D10D0F33}">
      <dgm:prSet/>
      <dgm:spPr/>
      <dgm:t>
        <a:bodyPr/>
        <a:lstStyle/>
        <a:p>
          <a:pPr rtl="0"/>
          <a:r>
            <a:rPr lang="ru-RU" dirty="0" smtClean="0"/>
            <a:t>В педагогике и психологии проблему игровой деятельности разрабатывали К. Д. Ушинский, П. П. </a:t>
          </a:r>
          <a:r>
            <a:rPr lang="ru-RU" dirty="0" err="1" smtClean="0"/>
            <a:t>Блонский</a:t>
          </a:r>
          <a:r>
            <a:rPr lang="ru-RU" dirty="0" smtClean="0"/>
            <a:t>, С. Л. Рубинштейн, Д. Б. </a:t>
          </a:r>
          <a:r>
            <a:rPr lang="ru-RU" dirty="0" err="1" smtClean="0"/>
            <a:t>Эльконин</a:t>
          </a:r>
          <a:r>
            <a:rPr lang="ru-RU" dirty="0" smtClean="0"/>
            <a:t>. </a:t>
          </a:r>
          <a:br>
            <a:rPr lang="ru-RU" dirty="0" smtClean="0"/>
          </a:br>
          <a:r>
            <a:rPr lang="ru-RU" dirty="0" smtClean="0"/>
            <a:t>Различные исследователи и мыслители создали различные теории игры: К. Гросс, Ф. </a:t>
          </a:r>
          <a:r>
            <a:rPr lang="ru-RU" dirty="0" err="1" smtClean="0"/>
            <a:t>Шиллep</a:t>
          </a:r>
          <a:r>
            <a:rPr lang="ru-RU" dirty="0" smtClean="0"/>
            <a:t>, Г. Спенсер, К. </a:t>
          </a:r>
          <a:r>
            <a:rPr lang="ru-RU" dirty="0" err="1" smtClean="0"/>
            <a:t>Бюлер</a:t>
          </a:r>
          <a:r>
            <a:rPr lang="ru-RU" dirty="0" smtClean="0"/>
            <a:t>, 3. Фрейд, Ж. Пиаже и др. </a:t>
          </a:r>
          <a:br>
            <a:rPr lang="ru-RU" dirty="0" smtClean="0"/>
          </a:br>
          <a:r>
            <a:rPr lang="ru-RU" dirty="0" smtClean="0"/>
            <a:t>Каждая из теорий отражает одно из проявлений многогранного явления игры, и ни одно не охватывает подлинной ее сущности.</a:t>
          </a:r>
          <a:endParaRPr lang="ru-RU" dirty="0"/>
        </a:p>
      </dgm:t>
    </dgm:pt>
    <dgm:pt modelId="{A732F4C1-02A1-468B-A4CD-ACDA7BD26F28}" type="parTrans" cxnId="{446DBE09-6F58-410F-834E-DC732F6FFE5E}">
      <dgm:prSet/>
      <dgm:spPr/>
      <dgm:t>
        <a:bodyPr/>
        <a:lstStyle/>
        <a:p>
          <a:endParaRPr lang="ru-RU"/>
        </a:p>
      </dgm:t>
    </dgm:pt>
    <dgm:pt modelId="{2F6A44F6-1460-4440-885E-89FDC3CEC4EA}" type="sibTrans" cxnId="{446DBE09-6F58-410F-834E-DC732F6FFE5E}">
      <dgm:prSet/>
      <dgm:spPr/>
      <dgm:t>
        <a:bodyPr/>
        <a:lstStyle/>
        <a:p>
          <a:endParaRPr lang="ru-RU"/>
        </a:p>
      </dgm:t>
    </dgm:pt>
    <dgm:pt modelId="{B496B629-2B57-4EFF-9278-71CCEB23B1D0}" type="pres">
      <dgm:prSet presAssocID="{9E291457-30DD-4806-BB7A-FD1D220AEF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98494-6E69-4629-9ACC-32AA42798328}" type="pres">
      <dgm:prSet presAssocID="{021FEC77-1CC2-4298-88CC-9DC4D10D0F33}" presName="composite" presStyleCnt="0"/>
      <dgm:spPr/>
    </dgm:pt>
    <dgm:pt modelId="{96CD5610-7BB2-4A90-9E03-05D367DC07EB}" type="pres">
      <dgm:prSet presAssocID="{021FEC77-1CC2-4298-88CC-9DC4D10D0F33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C0EBBD-5063-42BD-A9FC-05F3B6F1F28B}" type="pres">
      <dgm:prSet presAssocID="{021FEC77-1CC2-4298-88CC-9DC4D10D0F3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289B6361-E4C3-42DA-B5EF-73551DC3EAA0}" type="presOf" srcId="{021FEC77-1CC2-4298-88CC-9DC4D10D0F33}" destId="{96CD5610-7BB2-4A90-9E03-05D367DC07EB}" srcOrd="0" destOrd="0" presId="urn:microsoft.com/office/officeart/2005/8/layout/hList1"/>
    <dgm:cxn modelId="{5F58450A-8D9C-4B27-8874-FC6B64940C47}" type="presOf" srcId="{9E291457-30DD-4806-BB7A-FD1D220AEF5B}" destId="{B496B629-2B57-4EFF-9278-71CCEB23B1D0}" srcOrd="0" destOrd="0" presId="urn:microsoft.com/office/officeart/2005/8/layout/hList1"/>
    <dgm:cxn modelId="{446DBE09-6F58-410F-834E-DC732F6FFE5E}" srcId="{9E291457-30DD-4806-BB7A-FD1D220AEF5B}" destId="{021FEC77-1CC2-4298-88CC-9DC4D10D0F33}" srcOrd="0" destOrd="0" parTransId="{A732F4C1-02A1-468B-A4CD-ACDA7BD26F28}" sibTransId="{2F6A44F6-1460-4440-885E-89FDC3CEC4EA}"/>
    <dgm:cxn modelId="{D1355957-5667-4FE4-87CB-B61613A21684}" type="presParOf" srcId="{B496B629-2B57-4EFF-9278-71CCEB23B1D0}" destId="{6BE98494-6E69-4629-9ACC-32AA42798328}" srcOrd="0" destOrd="0" presId="urn:microsoft.com/office/officeart/2005/8/layout/hList1"/>
    <dgm:cxn modelId="{9817AE1B-5E29-49FE-82E0-896F1468F119}" type="presParOf" srcId="{6BE98494-6E69-4629-9ACC-32AA42798328}" destId="{96CD5610-7BB2-4A90-9E03-05D367DC07EB}" srcOrd="0" destOrd="0" presId="urn:microsoft.com/office/officeart/2005/8/layout/hList1"/>
    <dgm:cxn modelId="{3A3CD254-6BC2-4C17-820F-8B91C8113E70}" type="presParOf" srcId="{6BE98494-6E69-4629-9ACC-32AA42798328}" destId="{0DC0EBBD-5063-42BD-A9FC-05F3B6F1F2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4684F4-76DC-478C-B398-D163C5A48283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3AB55D5-1465-4ADF-A09C-EF3B2E7236FB}">
      <dgm:prSet/>
      <dgm:spPr/>
      <dgm:t>
        <a:bodyPr/>
        <a:lstStyle/>
        <a:p>
          <a:pPr rtl="0"/>
          <a:r>
            <a:rPr lang="ru-RU" dirty="0" smtClean="0"/>
            <a:t>Игровая деятельность как элемент урока может применяться на любом этапе его – от проверки домашнего задания до выполнения контрольной работы и обобщения.</a:t>
          </a:r>
          <a:endParaRPr lang="ru-RU" dirty="0"/>
        </a:p>
      </dgm:t>
    </dgm:pt>
    <dgm:pt modelId="{0CECAB68-EA71-4BDD-A9F0-88CA71A40F11}" type="parTrans" cxnId="{67BCEF86-F7CE-4916-994B-C6BB9D964E92}">
      <dgm:prSet/>
      <dgm:spPr/>
      <dgm:t>
        <a:bodyPr/>
        <a:lstStyle/>
        <a:p>
          <a:endParaRPr lang="ru-RU"/>
        </a:p>
      </dgm:t>
    </dgm:pt>
    <dgm:pt modelId="{B067D473-FB5B-4179-85A7-95EA523ED1C2}" type="sibTrans" cxnId="{67BCEF86-F7CE-4916-994B-C6BB9D964E92}">
      <dgm:prSet/>
      <dgm:spPr/>
      <dgm:t>
        <a:bodyPr/>
        <a:lstStyle/>
        <a:p>
          <a:endParaRPr lang="ru-RU"/>
        </a:p>
      </dgm:t>
    </dgm:pt>
    <dgm:pt modelId="{AEFD67C2-6C8E-44D2-8570-9D0529187F4C}" type="pres">
      <dgm:prSet presAssocID="{A94684F4-76DC-478C-B398-D163C5A4828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B30188-380A-40F2-BFAB-39FD796D612F}" type="pres">
      <dgm:prSet presAssocID="{23AB55D5-1465-4ADF-A09C-EF3B2E7236FB}" presName="circle1" presStyleLbl="node1" presStyleIdx="0" presStyleCnt="1"/>
      <dgm:spPr/>
    </dgm:pt>
    <dgm:pt modelId="{F7E0B235-53EF-402B-AD72-D706B909F51E}" type="pres">
      <dgm:prSet presAssocID="{23AB55D5-1465-4ADF-A09C-EF3B2E7236FB}" presName="space" presStyleCnt="0"/>
      <dgm:spPr/>
    </dgm:pt>
    <dgm:pt modelId="{31218470-F484-4290-A77F-14FBAA8FDA32}" type="pres">
      <dgm:prSet presAssocID="{23AB55D5-1465-4ADF-A09C-EF3B2E7236FB}" presName="rect1" presStyleLbl="alignAcc1" presStyleIdx="0" presStyleCnt="1"/>
      <dgm:spPr/>
      <dgm:t>
        <a:bodyPr/>
        <a:lstStyle/>
        <a:p>
          <a:endParaRPr lang="ru-RU"/>
        </a:p>
      </dgm:t>
    </dgm:pt>
    <dgm:pt modelId="{CC7BE690-EEB2-4278-A924-9CFD321F7538}" type="pres">
      <dgm:prSet presAssocID="{23AB55D5-1465-4ADF-A09C-EF3B2E7236F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BCEF86-F7CE-4916-994B-C6BB9D964E92}" srcId="{A94684F4-76DC-478C-B398-D163C5A48283}" destId="{23AB55D5-1465-4ADF-A09C-EF3B2E7236FB}" srcOrd="0" destOrd="0" parTransId="{0CECAB68-EA71-4BDD-A9F0-88CA71A40F11}" sibTransId="{B067D473-FB5B-4179-85A7-95EA523ED1C2}"/>
    <dgm:cxn modelId="{F1F17756-A8FA-4FE8-A191-BA82118D4BEA}" type="presOf" srcId="{23AB55D5-1465-4ADF-A09C-EF3B2E7236FB}" destId="{31218470-F484-4290-A77F-14FBAA8FDA32}" srcOrd="0" destOrd="0" presId="urn:microsoft.com/office/officeart/2005/8/layout/target3"/>
    <dgm:cxn modelId="{4F3557F9-8DEB-437C-B639-B1C992953A78}" type="presOf" srcId="{A94684F4-76DC-478C-B398-D163C5A48283}" destId="{AEFD67C2-6C8E-44D2-8570-9D0529187F4C}" srcOrd="0" destOrd="0" presId="urn:microsoft.com/office/officeart/2005/8/layout/target3"/>
    <dgm:cxn modelId="{760E3074-B507-490D-86D2-AA8F382D3A6E}" type="presOf" srcId="{23AB55D5-1465-4ADF-A09C-EF3B2E7236FB}" destId="{CC7BE690-EEB2-4278-A924-9CFD321F7538}" srcOrd="1" destOrd="0" presId="urn:microsoft.com/office/officeart/2005/8/layout/target3"/>
    <dgm:cxn modelId="{06D90FA2-15D1-4974-A0C0-8D54E41D7754}" type="presParOf" srcId="{AEFD67C2-6C8E-44D2-8570-9D0529187F4C}" destId="{1DB30188-380A-40F2-BFAB-39FD796D612F}" srcOrd="0" destOrd="0" presId="urn:microsoft.com/office/officeart/2005/8/layout/target3"/>
    <dgm:cxn modelId="{3BBAC1FA-5B4F-4D60-AF2C-8224D189AE2D}" type="presParOf" srcId="{AEFD67C2-6C8E-44D2-8570-9D0529187F4C}" destId="{F7E0B235-53EF-402B-AD72-D706B909F51E}" srcOrd="1" destOrd="0" presId="urn:microsoft.com/office/officeart/2005/8/layout/target3"/>
    <dgm:cxn modelId="{B744544D-A6CA-4A21-8129-C571BFA2AA9B}" type="presParOf" srcId="{AEFD67C2-6C8E-44D2-8570-9D0529187F4C}" destId="{31218470-F484-4290-A77F-14FBAA8FDA32}" srcOrd="2" destOrd="0" presId="urn:microsoft.com/office/officeart/2005/8/layout/target3"/>
    <dgm:cxn modelId="{550FFB4D-5889-4ED3-8AF6-E0DF6CB24C74}" type="presParOf" srcId="{AEFD67C2-6C8E-44D2-8570-9D0529187F4C}" destId="{CC7BE690-EEB2-4278-A924-9CFD321F753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7B1B8D-11A9-477F-A9E0-5CD3DE892E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74C069C-E53A-430D-B215-23C81553E697}">
      <dgm:prSet/>
      <dgm:spPr/>
      <dgm:t>
        <a:bodyPr/>
        <a:lstStyle/>
        <a:p>
          <a:pPr rtl="0"/>
          <a:r>
            <a:rPr kumimoji="1" lang="ru-RU" b="1" smtClean="0"/>
            <a:t>РАБОТАЕМ С ТЕКСТОМ</a:t>
          </a:r>
          <a:endParaRPr lang="ru-RU"/>
        </a:p>
      </dgm:t>
    </dgm:pt>
    <dgm:pt modelId="{F74678F0-2FFC-4791-9B70-DECFC7D45598}" type="parTrans" cxnId="{E247465B-31F6-4D67-AB4E-4E37F0FF9AA3}">
      <dgm:prSet/>
      <dgm:spPr/>
      <dgm:t>
        <a:bodyPr/>
        <a:lstStyle/>
        <a:p>
          <a:endParaRPr lang="ru-RU"/>
        </a:p>
      </dgm:t>
    </dgm:pt>
    <dgm:pt modelId="{5E81A838-3427-432B-AA96-F65C59CABEC3}" type="sibTrans" cxnId="{E247465B-31F6-4D67-AB4E-4E37F0FF9AA3}">
      <dgm:prSet/>
      <dgm:spPr/>
      <dgm:t>
        <a:bodyPr/>
        <a:lstStyle/>
        <a:p>
          <a:endParaRPr lang="ru-RU"/>
        </a:p>
      </dgm:t>
    </dgm:pt>
    <dgm:pt modelId="{8890E876-FCAC-413A-A314-9B4E2EE57303}" type="pres">
      <dgm:prSet presAssocID="{DE7B1B8D-11A9-477F-A9E0-5CD3DE892E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F4B66-E2A1-4A27-A7E8-7366363DFAF1}" type="pres">
      <dgm:prSet presAssocID="{D74C069C-E53A-430D-B215-23C81553E69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0C8885-E169-4AB2-94A9-7A16F384FC81}" type="presOf" srcId="{D74C069C-E53A-430D-B215-23C81553E697}" destId="{E9EF4B66-E2A1-4A27-A7E8-7366363DFAF1}" srcOrd="0" destOrd="0" presId="urn:microsoft.com/office/officeart/2005/8/layout/vList2"/>
    <dgm:cxn modelId="{2149B644-1DEB-4BA1-9A33-1647741DBF45}" type="presOf" srcId="{DE7B1B8D-11A9-477F-A9E0-5CD3DE892E59}" destId="{8890E876-FCAC-413A-A314-9B4E2EE57303}" srcOrd="0" destOrd="0" presId="urn:microsoft.com/office/officeart/2005/8/layout/vList2"/>
    <dgm:cxn modelId="{E247465B-31F6-4D67-AB4E-4E37F0FF9AA3}" srcId="{DE7B1B8D-11A9-477F-A9E0-5CD3DE892E59}" destId="{D74C069C-E53A-430D-B215-23C81553E697}" srcOrd="0" destOrd="0" parTransId="{F74678F0-2FFC-4791-9B70-DECFC7D45598}" sibTransId="{5E81A838-3427-432B-AA96-F65C59CABEC3}"/>
    <dgm:cxn modelId="{CCCEDFB8-3742-439A-9EFF-AA49C7ED5594}" type="presParOf" srcId="{8890E876-FCAC-413A-A314-9B4E2EE57303}" destId="{E9EF4B66-E2A1-4A27-A7E8-7366363DFA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5DCD1C-7826-4E49-96ED-BFDDCD496E7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66A296B-47D9-49D6-A20D-2668EB7015F6}">
      <dgm:prSet/>
      <dgm:spPr/>
      <dgm:t>
        <a:bodyPr/>
        <a:lstStyle/>
        <a:p>
          <a:pPr rtl="0"/>
          <a:r>
            <a:rPr kumimoji="1" lang="ru-RU" b="1" u="sng" smtClean="0"/>
            <a:t>Приемы:</a:t>
          </a:r>
          <a:endParaRPr lang="ru-RU"/>
        </a:p>
      </dgm:t>
    </dgm:pt>
    <dgm:pt modelId="{1743058C-CCDC-4C97-B541-023F71530AD3}" type="parTrans" cxnId="{5341B281-615A-43CE-8E05-71538600E122}">
      <dgm:prSet/>
      <dgm:spPr/>
      <dgm:t>
        <a:bodyPr/>
        <a:lstStyle/>
        <a:p>
          <a:endParaRPr lang="ru-RU"/>
        </a:p>
      </dgm:t>
    </dgm:pt>
    <dgm:pt modelId="{C6734951-A426-4E4A-85AD-8B0FDC0D829F}" type="sibTrans" cxnId="{5341B281-615A-43CE-8E05-71538600E122}">
      <dgm:prSet/>
      <dgm:spPr/>
      <dgm:t>
        <a:bodyPr/>
        <a:lstStyle/>
        <a:p>
          <a:endParaRPr lang="ru-RU"/>
        </a:p>
      </dgm:t>
    </dgm:pt>
    <dgm:pt modelId="{2928F4E9-CBA9-4BBB-B714-36808E2DC4A4}">
      <dgm:prSet/>
      <dgm:spPr/>
      <dgm:t>
        <a:bodyPr/>
        <a:lstStyle/>
        <a:p>
          <a:pPr rtl="0"/>
          <a:r>
            <a:rPr kumimoji="1" lang="ru-RU" b="1" smtClean="0"/>
            <a:t>1. Чтение с остановками.</a:t>
          </a:r>
          <a:endParaRPr lang="ru-RU"/>
        </a:p>
      </dgm:t>
    </dgm:pt>
    <dgm:pt modelId="{44D34895-AD28-4793-BC3D-60944869C68F}" type="parTrans" cxnId="{68D043E8-CD8E-4388-BDFC-F8867AF5139F}">
      <dgm:prSet/>
      <dgm:spPr/>
      <dgm:t>
        <a:bodyPr/>
        <a:lstStyle/>
        <a:p>
          <a:endParaRPr lang="ru-RU"/>
        </a:p>
      </dgm:t>
    </dgm:pt>
    <dgm:pt modelId="{172FA72D-8FC5-44D8-A039-A6094CA16A25}" type="sibTrans" cxnId="{68D043E8-CD8E-4388-BDFC-F8867AF5139F}">
      <dgm:prSet/>
      <dgm:spPr/>
      <dgm:t>
        <a:bodyPr/>
        <a:lstStyle/>
        <a:p>
          <a:endParaRPr lang="ru-RU"/>
        </a:p>
      </dgm:t>
    </dgm:pt>
    <dgm:pt modelId="{DE94DBD6-22F6-4D9C-BB58-43C37C346E69}">
      <dgm:prSet/>
      <dgm:spPr/>
      <dgm:t>
        <a:bodyPr/>
        <a:lstStyle/>
        <a:p>
          <a:pPr rtl="0"/>
          <a:r>
            <a:rPr kumimoji="1" lang="ru-RU" b="1" smtClean="0"/>
            <a:t>2. Чтение с пометками </a:t>
          </a:r>
          <a:r>
            <a:rPr kumimoji="1" lang="en-US" b="1" smtClean="0"/>
            <a:t>INSERT</a:t>
          </a:r>
          <a:r>
            <a:rPr kumimoji="1" lang="ru-RU" b="1" smtClean="0"/>
            <a:t>.</a:t>
          </a:r>
          <a:endParaRPr lang="ru-RU"/>
        </a:p>
      </dgm:t>
    </dgm:pt>
    <dgm:pt modelId="{0BF4E067-402E-4893-B410-7D5E128EC98A}" type="parTrans" cxnId="{18D2E388-0659-4D72-9353-255BDB34D476}">
      <dgm:prSet/>
      <dgm:spPr/>
      <dgm:t>
        <a:bodyPr/>
        <a:lstStyle/>
        <a:p>
          <a:endParaRPr lang="ru-RU"/>
        </a:p>
      </dgm:t>
    </dgm:pt>
    <dgm:pt modelId="{15D3C246-3806-48B4-9241-C1BBB93895E6}" type="sibTrans" cxnId="{18D2E388-0659-4D72-9353-255BDB34D476}">
      <dgm:prSet/>
      <dgm:spPr/>
      <dgm:t>
        <a:bodyPr/>
        <a:lstStyle/>
        <a:p>
          <a:endParaRPr lang="ru-RU"/>
        </a:p>
      </dgm:t>
    </dgm:pt>
    <dgm:pt modelId="{25D3F161-9A3A-43B2-9D8A-14E0BF25F999}">
      <dgm:prSet/>
      <dgm:spPr/>
      <dgm:t>
        <a:bodyPr/>
        <a:lstStyle/>
        <a:p>
          <a:pPr rtl="0"/>
          <a:r>
            <a:rPr kumimoji="1" lang="ru-RU" b="1" smtClean="0"/>
            <a:t>3. Двойной дневник.</a:t>
          </a:r>
          <a:endParaRPr lang="ru-RU"/>
        </a:p>
      </dgm:t>
    </dgm:pt>
    <dgm:pt modelId="{8E034C9B-77D4-4F45-B849-CF973E26B276}" type="parTrans" cxnId="{5A31621F-E46A-48AB-A3F1-ADCE373DD102}">
      <dgm:prSet/>
      <dgm:spPr/>
      <dgm:t>
        <a:bodyPr/>
        <a:lstStyle/>
        <a:p>
          <a:endParaRPr lang="ru-RU"/>
        </a:p>
      </dgm:t>
    </dgm:pt>
    <dgm:pt modelId="{F49FA740-39F5-479A-A979-7CE8254AA1D1}" type="sibTrans" cxnId="{5A31621F-E46A-48AB-A3F1-ADCE373DD102}">
      <dgm:prSet/>
      <dgm:spPr/>
      <dgm:t>
        <a:bodyPr/>
        <a:lstStyle/>
        <a:p>
          <a:endParaRPr lang="ru-RU"/>
        </a:p>
      </dgm:t>
    </dgm:pt>
    <dgm:pt modelId="{0CCBE2A1-D60C-4B17-826D-43F5DB49838A}">
      <dgm:prSet/>
      <dgm:spPr/>
      <dgm:t>
        <a:bodyPr/>
        <a:lstStyle/>
        <a:p>
          <a:pPr rtl="0"/>
          <a:r>
            <a:rPr kumimoji="1" lang="ru-RU" b="1" smtClean="0"/>
            <a:t>4. Кластер.</a:t>
          </a:r>
          <a:endParaRPr lang="ru-RU"/>
        </a:p>
      </dgm:t>
    </dgm:pt>
    <dgm:pt modelId="{97645407-25BD-45B7-BDFB-93FE8D51E6F1}" type="parTrans" cxnId="{1E42BCBA-0635-4F32-9C67-9D8211F7B792}">
      <dgm:prSet/>
      <dgm:spPr/>
      <dgm:t>
        <a:bodyPr/>
        <a:lstStyle/>
        <a:p>
          <a:endParaRPr lang="ru-RU"/>
        </a:p>
      </dgm:t>
    </dgm:pt>
    <dgm:pt modelId="{5616FA8D-6E5D-4DAF-AF51-03701B8CEF62}" type="sibTrans" cxnId="{1E42BCBA-0635-4F32-9C67-9D8211F7B792}">
      <dgm:prSet/>
      <dgm:spPr/>
      <dgm:t>
        <a:bodyPr/>
        <a:lstStyle/>
        <a:p>
          <a:endParaRPr lang="ru-RU"/>
        </a:p>
      </dgm:t>
    </dgm:pt>
    <dgm:pt modelId="{9817B664-401D-44D7-83A1-3BF30CEDA211}" type="pres">
      <dgm:prSet presAssocID="{8A5DCD1C-7826-4E49-96ED-BFDDCD496E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B43FED-1C5D-4620-9206-6AECC432CA7E}" type="pres">
      <dgm:prSet presAssocID="{466A296B-47D9-49D6-A20D-2668EB7015F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6CF600-CDCC-4E7B-85B6-441FBA518C89}" type="pres">
      <dgm:prSet presAssocID="{C6734951-A426-4E4A-85AD-8B0FDC0D829F}" presName="spacer" presStyleCnt="0"/>
      <dgm:spPr/>
    </dgm:pt>
    <dgm:pt modelId="{370AA016-72F9-46EC-AB0B-9A420B14E4C3}" type="pres">
      <dgm:prSet presAssocID="{2928F4E9-CBA9-4BBB-B714-36808E2DC4A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15755-75DC-40D6-B51E-AB17E2B7B9A7}" type="pres">
      <dgm:prSet presAssocID="{172FA72D-8FC5-44D8-A039-A6094CA16A25}" presName="spacer" presStyleCnt="0"/>
      <dgm:spPr/>
    </dgm:pt>
    <dgm:pt modelId="{28C4BACF-EAA3-4DAD-B2BB-4C4199CE4C28}" type="pres">
      <dgm:prSet presAssocID="{DE94DBD6-22F6-4D9C-BB58-43C37C346E6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D99A5-C882-4A7F-862E-4E49D7ED64C0}" type="pres">
      <dgm:prSet presAssocID="{15D3C246-3806-48B4-9241-C1BBB93895E6}" presName="spacer" presStyleCnt="0"/>
      <dgm:spPr/>
    </dgm:pt>
    <dgm:pt modelId="{C892362A-8EA6-46AB-A6DF-A54F029BDAE3}" type="pres">
      <dgm:prSet presAssocID="{25D3F161-9A3A-43B2-9D8A-14E0BF25F99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1F6C9-23FA-4EDA-8CA3-F7E1A8745A1E}" type="pres">
      <dgm:prSet presAssocID="{F49FA740-39F5-479A-A979-7CE8254AA1D1}" presName="spacer" presStyleCnt="0"/>
      <dgm:spPr/>
    </dgm:pt>
    <dgm:pt modelId="{88A05661-5958-42EC-A94C-8C35428826EA}" type="pres">
      <dgm:prSet presAssocID="{0CCBE2A1-D60C-4B17-826D-43F5DB49838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925E2-4108-4386-9B6B-3492F5C3ED68}" type="presOf" srcId="{466A296B-47D9-49D6-A20D-2668EB7015F6}" destId="{D4B43FED-1C5D-4620-9206-6AECC432CA7E}" srcOrd="0" destOrd="0" presId="urn:microsoft.com/office/officeart/2005/8/layout/vList2"/>
    <dgm:cxn modelId="{729AD579-384F-45FA-959F-993DF3538620}" type="presOf" srcId="{8A5DCD1C-7826-4E49-96ED-BFDDCD496E74}" destId="{9817B664-401D-44D7-83A1-3BF30CEDA211}" srcOrd="0" destOrd="0" presId="urn:microsoft.com/office/officeart/2005/8/layout/vList2"/>
    <dgm:cxn modelId="{1E42BCBA-0635-4F32-9C67-9D8211F7B792}" srcId="{8A5DCD1C-7826-4E49-96ED-BFDDCD496E74}" destId="{0CCBE2A1-D60C-4B17-826D-43F5DB49838A}" srcOrd="4" destOrd="0" parTransId="{97645407-25BD-45B7-BDFB-93FE8D51E6F1}" sibTransId="{5616FA8D-6E5D-4DAF-AF51-03701B8CEF62}"/>
    <dgm:cxn modelId="{5BD3690F-3751-48CC-AA6A-9E86401ACDA1}" type="presOf" srcId="{DE94DBD6-22F6-4D9C-BB58-43C37C346E69}" destId="{28C4BACF-EAA3-4DAD-B2BB-4C4199CE4C28}" srcOrd="0" destOrd="0" presId="urn:microsoft.com/office/officeart/2005/8/layout/vList2"/>
    <dgm:cxn modelId="{59EB82D8-38C7-4AE1-830A-5F663B1D0BD8}" type="presOf" srcId="{0CCBE2A1-D60C-4B17-826D-43F5DB49838A}" destId="{88A05661-5958-42EC-A94C-8C35428826EA}" srcOrd="0" destOrd="0" presId="urn:microsoft.com/office/officeart/2005/8/layout/vList2"/>
    <dgm:cxn modelId="{68D043E8-CD8E-4388-BDFC-F8867AF5139F}" srcId="{8A5DCD1C-7826-4E49-96ED-BFDDCD496E74}" destId="{2928F4E9-CBA9-4BBB-B714-36808E2DC4A4}" srcOrd="1" destOrd="0" parTransId="{44D34895-AD28-4793-BC3D-60944869C68F}" sibTransId="{172FA72D-8FC5-44D8-A039-A6094CA16A25}"/>
    <dgm:cxn modelId="{5341B281-615A-43CE-8E05-71538600E122}" srcId="{8A5DCD1C-7826-4E49-96ED-BFDDCD496E74}" destId="{466A296B-47D9-49D6-A20D-2668EB7015F6}" srcOrd="0" destOrd="0" parTransId="{1743058C-CCDC-4C97-B541-023F71530AD3}" sibTransId="{C6734951-A426-4E4A-85AD-8B0FDC0D829F}"/>
    <dgm:cxn modelId="{44AEA7A3-B67B-46A8-B961-20705F241078}" type="presOf" srcId="{25D3F161-9A3A-43B2-9D8A-14E0BF25F999}" destId="{C892362A-8EA6-46AB-A6DF-A54F029BDAE3}" srcOrd="0" destOrd="0" presId="urn:microsoft.com/office/officeart/2005/8/layout/vList2"/>
    <dgm:cxn modelId="{5F1D59CB-0CFF-49ED-A99E-86B2500855AC}" type="presOf" srcId="{2928F4E9-CBA9-4BBB-B714-36808E2DC4A4}" destId="{370AA016-72F9-46EC-AB0B-9A420B14E4C3}" srcOrd="0" destOrd="0" presId="urn:microsoft.com/office/officeart/2005/8/layout/vList2"/>
    <dgm:cxn modelId="{18D2E388-0659-4D72-9353-255BDB34D476}" srcId="{8A5DCD1C-7826-4E49-96ED-BFDDCD496E74}" destId="{DE94DBD6-22F6-4D9C-BB58-43C37C346E69}" srcOrd="2" destOrd="0" parTransId="{0BF4E067-402E-4893-B410-7D5E128EC98A}" sibTransId="{15D3C246-3806-48B4-9241-C1BBB93895E6}"/>
    <dgm:cxn modelId="{5A31621F-E46A-48AB-A3F1-ADCE373DD102}" srcId="{8A5DCD1C-7826-4E49-96ED-BFDDCD496E74}" destId="{25D3F161-9A3A-43B2-9D8A-14E0BF25F999}" srcOrd="3" destOrd="0" parTransId="{8E034C9B-77D4-4F45-B849-CF973E26B276}" sibTransId="{F49FA740-39F5-479A-A979-7CE8254AA1D1}"/>
    <dgm:cxn modelId="{7B785720-48D8-4CC5-893F-30CC399CD449}" type="presParOf" srcId="{9817B664-401D-44D7-83A1-3BF30CEDA211}" destId="{D4B43FED-1C5D-4620-9206-6AECC432CA7E}" srcOrd="0" destOrd="0" presId="urn:microsoft.com/office/officeart/2005/8/layout/vList2"/>
    <dgm:cxn modelId="{1D95E9D8-2597-4B9C-832F-A698370A2F66}" type="presParOf" srcId="{9817B664-401D-44D7-83A1-3BF30CEDA211}" destId="{126CF600-CDCC-4E7B-85B6-441FBA518C89}" srcOrd="1" destOrd="0" presId="urn:microsoft.com/office/officeart/2005/8/layout/vList2"/>
    <dgm:cxn modelId="{ACEF4392-CD45-42CF-9064-CA832F1C0E2A}" type="presParOf" srcId="{9817B664-401D-44D7-83A1-3BF30CEDA211}" destId="{370AA016-72F9-46EC-AB0B-9A420B14E4C3}" srcOrd="2" destOrd="0" presId="urn:microsoft.com/office/officeart/2005/8/layout/vList2"/>
    <dgm:cxn modelId="{DCD81715-9774-42CE-A377-A7209315CD5D}" type="presParOf" srcId="{9817B664-401D-44D7-83A1-3BF30CEDA211}" destId="{0F115755-75DC-40D6-B51E-AB17E2B7B9A7}" srcOrd="3" destOrd="0" presId="urn:microsoft.com/office/officeart/2005/8/layout/vList2"/>
    <dgm:cxn modelId="{50F7D11A-9179-4307-837D-E14FF49FC231}" type="presParOf" srcId="{9817B664-401D-44D7-83A1-3BF30CEDA211}" destId="{28C4BACF-EAA3-4DAD-B2BB-4C4199CE4C28}" srcOrd="4" destOrd="0" presId="urn:microsoft.com/office/officeart/2005/8/layout/vList2"/>
    <dgm:cxn modelId="{D387057F-26C7-4351-84E4-3E93FE7862AD}" type="presParOf" srcId="{9817B664-401D-44D7-83A1-3BF30CEDA211}" destId="{9E5D99A5-C882-4A7F-862E-4E49D7ED64C0}" srcOrd="5" destOrd="0" presId="urn:microsoft.com/office/officeart/2005/8/layout/vList2"/>
    <dgm:cxn modelId="{78942C9B-3FA1-48BB-887E-67B9412AA9A3}" type="presParOf" srcId="{9817B664-401D-44D7-83A1-3BF30CEDA211}" destId="{C892362A-8EA6-46AB-A6DF-A54F029BDAE3}" srcOrd="6" destOrd="0" presId="urn:microsoft.com/office/officeart/2005/8/layout/vList2"/>
    <dgm:cxn modelId="{40E25A38-9F7D-40C0-BEF5-022C2BD1AC62}" type="presParOf" srcId="{9817B664-401D-44D7-83A1-3BF30CEDA211}" destId="{DF01F6C9-23FA-4EDA-8CA3-F7E1A8745A1E}" srcOrd="7" destOrd="0" presId="urn:microsoft.com/office/officeart/2005/8/layout/vList2"/>
    <dgm:cxn modelId="{0B285796-CB58-41BA-89B5-52C6C31903B8}" type="presParOf" srcId="{9817B664-401D-44D7-83A1-3BF30CEDA211}" destId="{88A05661-5958-42EC-A94C-8C35428826E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D1807-CB45-40E4-9DCB-CF971C5C34DC}">
      <dsp:nvSpPr>
        <dsp:cNvPr id="0" name=""/>
        <dsp:cNvSpPr/>
      </dsp:nvSpPr>
      <dsp:spPr>
        <a:xfrm>
          <a:off x="0" y="0"/>
          <a:ext cx="4389437" cy="43894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FB08-E495-4F27-9933-09E8C43DDCA9}">
      <dsp:nvSpPr>
        <dsp:cNvPr id="0" name=""/>
        <dsp:cNvSpPr/>
      </dsp:nvSpPr>
      <dsp:spPr>
        <a:xfrm>
          <a:off x="2194718" y="0"/>
          <a:ext cx="6034881" cy="4389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/>
            <a:t>Развлекательная</a:t>
          </a:r>
          <a:endParaRPr lang="ru-RU" sz="3200" kern="1200"/>
        </a:p>
      </dsp:txBody>
      <dsp:txXfrm>
        <a:off x="2194718" y="0"/>
        <a:ext cx="6034881" cy="702309"/>
      </dsp:txXfrm>
    </dsp:sp>
    <dsp:sp modelId="{03758EF9-43C6-4E8E-B18A-D1923E02BF74}">
      <dsp:nvSpPr>
        <dsp:cNvPr id="0" name=""/>
        <dsp:cNvSpPr/>
      </dsp:nvSpPr>
      <dsp:spPr>
        <a:xfrm>
          <a:off x="460890" y="702309"/>
          <a:ext cx="3467655" cy="346765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C0ED1-7B9B-426E-AE4C-7B9330D0D25F}">
      <dsp:nvSpPr>
        <dsp:cNvPr id="0" name=""/>
        <dsp:cNvSpPr/>
      </dsp:nvSpPr>
      <dsp:spPr>
        <a:xfrm>
          <a:off x="2194718" y="702309"/>
          <a:ext cx="6034881" cy="3467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   </a:t>
          </a:r>
          <a:r>
            <a:rPr lang="ru-RU" sz="3200" kern="1200" dirty="0" smtClean="0"/>
            <a:t>доставить удовольствие</a:t>
          </a:r>
          <a:endParaRPr lang="ru-RU" sz="3200" kern="1200" dirty="0"/>
        </a:p>
      </dsp:txBody>
      <dsp:txXfrm>
        <a:off x="2194718" y="702309"/>
        <a:ext cx="6034881" cy="702309"/>
      </dsp:txXfrm>
    </dsp:sp>
    <dsp:sp modelId="{98E85C79-7065-46AF-B5E6-0170F05BD96E}">
      <dsp:nvSpPr>
        <dsp:cNvPr id="0" name=""/>
        <dsp:cNvSpPr/>
      </dsp:nvSpPr>
      <dsp:spPr>
        <a:xfrm>
          <a:off x="921781" y="1404619"/>
          <a:ext cx="2545873" cy="2545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E91B3-3D93-4495-A6CF-EC5AAFCCBC2F}">
      <dsp:nvSpPr>
        <dsp:cNvPr id="0" name=""/>
        <dsp:cNvSpPr/>
      </dsp:nvSpPr>
      <dsp:spPr>
        <a:xfrm>
          <a:off x="2194718" y="1404619"/>
          <a:ext cx="6034881" cy="2545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   </a:t>
          </a:r>
          <a:r>
            <a:rPr lang="ru-RU" sz="3200" kern="1200" smtClean="0"/>
            <a:t>воодушевить</a:t>
          </a:r>
          <a:endParaRPr lang="ru-RU" sz="3200" kern="1200" dirty="0"/>
        </a:p>
      </dsp:txBody>
      <dsp:txXfrm>
        <a:off x="2194718" y="1404619"/>
        <a:ext cx="6034881" cy="702309"/>
      </dsp:txXfrm>
    </dsp:sp>
    <dsp:sp modelId="{E14F073D-5B3F-4B2C-961F-EEDC1C6789DF}">
      <dsp:nvSpPr>
        <dsp:cNvPr id="0" name=""/>
        <dsp:cNvSpPr/>
      </dsp:nvSpPr>
      <dsp:spPr>
        <a:xfrm>
          <a:off x="1382672" y="2106929"/>
          <a:ext cx="1624091" cy="16240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A2EE2-9DCC-4947-B18B-0B70D45D8A72}">
      <dsp:nvSpPr>
        <dsp:cNvPr id="0" name=""/>
        <dsp:cNvSpPr/>
      </dsp:nvSpPr>
      <dsp:spPr>
        <a:xfrm>
          <a:off x="2194718" y="2106929"/>
          <a:ext cx="6034881" cy="16240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пробудить интерес</a:t>
          </a:r>
          <a:endParaRPr lang="ru-RU" sz="3200" kern="1200" dirty="0"/>
        </a:p>
      </dsp:txBody>
      <dsp:txXfrm>
        <a:off x="2194718" y="2106929"/>
        <a:ext cx="6034881" cy="702309"/>
      </dsp:txXfrm>
    </dsp:sp>
    <dsp:sp modelId="{7F9C4B54-2C9F-47B2-8A2C-DE27FE087783}">
      <dsp:nvSpPr>
        <dsp:cNvPr id="0" name=""/>
        <dsp:cNvSpPr/>
      </dsp:nvSpPr>
      <dsp:spPr>
        <a:xfrm>
          <a:off x="1843563" y="2809239"/>
          <a:ext cx="702309" cy="70230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9AFD1-FBDC-4A1D-A2B5-3D0B430EA0CE}">
      <dsp:nvSpPr>
        <dsp:cNvPr id="0" name=""/>
        <dsp:cNvSpPr/>
      </dsp:nvSpPr>
      <dsp:spPr>
        <a:xfrm>
          <a:off x="2194718" y="2809239"/>
          <a:ext cx="6034881" cy="702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   </a:t>
          </a:r>
          <a:r>
            <a:rPr lang="ru-RU" sz="3200" kern="1200" dirty="0" smtClean="0"/>
            <a:t>мотивировать</a:t>
          </a:r>
          <a:endParaRPr lang="ru-RU" sz="3200" kern="1200" dirty="0"/>
        </a:p>
      </dsp:txBody>
      <dsp:txXfrm>
        <a:off x="2194718" y="2809239"/>
        <a:ext cx="6034881" cy="702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89322-8D82-431E-9770-4F62BA03C154}">
      <dsp:nvSpPr>
        <dsp:cNvPr id="0" name=""/>
        <dsp:cNvSpPr/>
      </dsp:nvSpPr>
      <dsp:spPr>
        <a:xfrm>
          <a:off x="0" y="1070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/>
            <a:t>Коммуникативная</a:t>
          </a:r>
          <a:endParaRPr lang="ru-RU" sz="1800" kern="1200"/>
        </a:p>
      </dsp:txBody>
      <dsp:txXfrm>
        <a:off x="23379" y="24449"/>
        <a:ext cx="8182842" cy="432169"/>
      </dsp:txXfrm>
    </dsp:sp>
    <dsp:sp modelId="{3A4F939D-7A28-49F0-B93D-BEDC7B83861B}">
      <dsp:nvSpPr>
        <dsp:cNvPr id="0" name=""/>
        <dsp:cNvSpPr/>
      </dsp:nvSpPr>
      <dsp:spPr>
        <a:xfrm>
          <a:off x="0" y="489616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•</a:t>
          </a:r>
          <a:r>
            <a:rPr lang="en-US" sz="1800" kern="1200" smtClean="0"/>
            <a:t> </a:t>
          </a:r>
          <a:r>
            <a:rPr lang="ru-RU" sz="1800" kern="1200" smtClean="0"/>
            <a:t>освоение диалектики</a:t>
          </a:r>
          <a:r>
            <a:rPr lang="en-US" sz="1800" kern="1200" smtClean="0"/>
            <a:t> </a:t>
          </a:r>
          <a:r>
            <a:rPr lang="ru-RU" sz="1800" kern="1200" smtClean="0"/>
            <a:t>общения </a:t>
          </a:r>
          <a:endParaRPr lang="ru-RU" sz="1800" kern="1200"/>
        </a:p>
      </dsp:txBody>
      <dsp:txXfrm>
        <a:off x="23379" y="512995"/>
        <a:ext cx="8182842" cy="432169"/>
      </dsp:txXfrm>
    </dsp:sp>
    <dsp:sp modelId="{F8A35BFB-4068-4D60-A821-BF607583ED30}">
      <dsp:nvSpPr>
        <dsp:cNvPr id="0" name=""/>
        <dsp:cNvSpPr/>
      </dsp:nvSpPr>
      <dsp:spPr>
        <a:xfrm>
          <a:off x="0" y="978162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/>
            <a:t>Диагностическая</a:t>
          </a:r>
          <a:endParaRPr lang="ru-RU" sz="1800" kern="1200"/>
        </a:p>
      </dsp:txBody>
      <dsp:txXfrm>
        <a:off x="23379" y="1001541"/>
        <a:ext cx="8182842" cy="432169"/>
      </dsp:txXfrm>
    </dsp:sp>
    <dsp:sp modelId="{6B1B365F-293B-4F9D-86EE-F4D51BC7AE82}">
      <dsp:nvSpPr>
        <dsp:cNvPr id="0" name=""/>
        <dsp:cNvSpPr/>
      </dsp:nvSpPr>
      <dsp:spPr>
        <a:xfrm>
          <a:off x="0" y="1466708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•</a:t>
          </a:r>
          <a:r>
            <a:rPr lang="en-US" sz="1800" kern="1200" smtClean="0"/>
            <a:t> </a:t>
          </a:r>
          <a:r>
            <a:rPr lang="ru-RU" sz="1800" kern="1200" smtClean="0"/>
            <a:t>выявление отклонений от нормативного поведения,</a:t>
          </a:r>
          <a:endParaRPr lang="ru-RU" sz="1800" kern="1200"/>
        </a:p>
      </dsp:txBody>
      <dsp:txXfrm>
        <a:off x="23379" y="1490087"/>
        <a:ext cx="8182842" cy="432169"/>
      </dsp:txXfrm>
    </dsp:sp>
    <dsp:sp modelId="{A8D54527-84B3-49ED-A044-C8523777F104}">
      <dsp:nvSpPr>
        <dsp:cNvPr id="0" name=""/>
        <dsp:cNvSpPr/>
      </dsp:nvSpPr>
      <dsp:spPr>
        <a:xfrm>
          <a:off x="0" y="1955254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•</a:t>
          </a:r>
          <a:r>
            <a:rPr lang="en-US" sz="1800" kern="1200" smtClean="0"/>
            <a:t> </a:t>
          </a:r>
          <a:r>
            <a:rPr lang="ru-RU" sz="1800" kern="1200" smtClean="0"/>
            <a:t>самопознание в процессе игры</a:t>
          </a:r>
          <a:r>
            <a:rPr lang="en-US" sz="1800" kern="1200" smtClean="0"/>
            <a:t> </a:t>
          </a:r>
          <a:endParaRPr lang="ru-RU" sz="1800" kern="1200"/>
        </a:p>
      </dsp:txBody>
      <dsp:txXfrm>
        <a:off x="23379" y="1978633"/>
        <a:ext cx="8182842" cy="432169"/>
      </dsp:txXfrm>
    </dsp:sp>
    <dsp:sp modelId="{ED97FB10-EB4C-46CB-9345-0FF0096A5856}">
      <dsp:nvSpPr>
        <dsp:cNvPr id="0" name=""/>
        <dsp:cNvSpPr/>
      </dsp:nvSpPr>
      <dsp:spPr>
        <a:xfrm>
          <a:off x="0" y="2443800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/>
            <a:t>Игротерапевтическая </a:t>
          </a:r>
          <a:endParaRPr lang="ru-RU" sz="1800" kern="1200"/>
        </a:p>
      </dsp:txBody>
      <dsp:txXfrm>
        <a:off x="23379" y="2467179"/>
        <a:ext cx="8182842" cy="432169"/>
      </dsp:txXfrm>
    </dsp:sp>
    <dsp:sp modelId="{567CFB32-0B89-4C81-AAAB-C164B2056D3D}">
      <dsp:nvSpPr>
        <dsp:cNvPr id="0" name=""/>
        <dsp:cNvSpPr/>
      </dsp:nvSpPr>
      <dsp:spPr>
        <a:xfrm>
          <a:off x="0" y="2932346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•</a:t>
          </a:r>
          <a:r>
            <a:rPr lang="en-US" sz="1800" kern="1200" smtClean="0"/>
            <a:t> </a:t>
          </a:r>
          <a:r>
            <a:rPr lang="ru-RU" sz="1800" kern="1200" smtClean="0"/>
            <a:t>преодоление различных трудностей, возникающих в других видах жизнедеятельности </a:t>
          </a:r>
          <a:endParaRPr lang="ru-RU" sz="1800" kern="1200"/>
        </a:p>
      </dsp:txBody>
      <dsp:txXfrm>
        <a:off x="23379" y="2955725"/>
        <a:ext cx="8182842" cy="432169"/>
      </dsp:txXfrm>
    </dsp:sp>
    <dsp:sp modelId="{92435637-C48C-4274-8E05-07F0F6590F43}">
      <dsp:nvSpPr>
        <dsp:cNvPr id="0" name=""/>
        <dsp:cNvSpPr/>
      </dsp:nvSpPr>
      <dsp:spPr>
        <a:xfrm>
          <a:off x="0" y="3420893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/>
            <a:t>Самореализации</a:t>
          </a:r>
          <a:endParaRPr lang="ru-RU" sz="1800" kern="1200"/>
        </a:p>
      </dsp:txBody>
      <dsp:txXfrm>
        <a:off x="23379" y="3444272"/>
        <a:ext cx="8182842" cy="432169"/>
      </dsp:txXfrm>
    </dsp:sp>
    <dsp:sp modelId="{D56025FF-ABEA-4B57-B731-ACB5FAEECAF5}">
      <dsp:nvSpPr>
        <dsp:cNvPr id="0" name=""/>
        <dsp:cNvSpPr/>
      </dsp:nvSpPr>
      <dsp:spPr>
        <a:xfrm>
          <a:off x="0" y="3910509"/>
          <a:ext cx="8229600" cy="478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/>
            <a:t>•</a:t>
          </a:r>
          <a:r>
            <a:rPr lang="en-US" sz="1800" b="1" i="1" kern="1200" smtClean="0"/>
            <a:t> </a:t>
          </a:r>
          <a:r>
            <a:rPr lang="ru-RU" sz="1800" kern="1200" smtClean="0"/>
            <a:t>проявление способностей и скрытых возможностей </a:t>
          </a:r>
          <a:endParaRPr lang="ru-RU" sz="1800" kern="1200"/>
        </a:p>
      </dsp:txBody>
      <dsp:txXfrm>
        <a:off x="23379" y="3933888"/>
        <a:ext cx="8182842" cy="432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CE4E7-364D-4946-B4A7-A4A9D1630350}">
      <dsp:nvSpPr>
        <dsp:cNvPr id="0" name=""/>
        <dsp:cNvSpPr/>
      </dsp:nvSpPr>
      <dsp:spPr>
        <a:xfrm>
          <a:off x="3086099" y="1832512"/>
          <a:ext cx="2057400" cy="2057400"/>
        </a:xfrm>
        <a:prstGeom prst="ellipse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dk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dk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27D92774-E600-43EC-88AB-C67C9E495561}">
      <dsp:nvSpPr>
        <dsp:cNvPr id="0" name=""/>
        <dsp:cNvSpPr/>
      </dsp:nvSpPr>
      <dsp:spPr>
        <a:xfrm>
          <a:off x="2921507" y="157201"/>
          <a:ext cx="2386584" cy="1381397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Межнациональной коммуникации</a:t>
          </a:r>
          <a:endParaRPr lang="ru-RU" sz="1900" kern="1200" dirty="0"/>
        </a:p>
      </dsp:txBody>
      <dsp:txXfrm>
        <a:off x="2921507" y="157201"/>
        <a:ext cx="2386584" cy="1381397"/>
      </dsp:txXfrm>
    </dsp:sp>
    <dsp:sp modelId="{86D9D616-3454-4698-8D68-497416C5F654}">
      <dsp:nvSpPr>
        <dsp:cNvPr id="0" name=""/>
        <dsp:cNvSpPr/>
      </dsp:nvSpPr>
      <dsp:spPr>
        <a:xfrm>
          <a:off x="3868734" y="2400942"/>
          <a:ext cx="2057400" cy="2057400"/>
        </a:xfrm>
        <a:prstGeom prst="ellipse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</dsp:sp>
    <dsp:sp modelId="{75F2EEB4-06C0-41A1-A993-36F07EF71156}">
      <dsp:nvSpPr>
        <dsp:cNvPr id="0" name=""/>
        <dsp:cNvSpPr/>
      </dsp:nvSpPr>
      <dsp:spPr>
        <a:xfrm>
          <a:off x="6089903" y="1979469"/>
          <a:ext cx="2139696" cy="1498962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•</a:t>
          </a:r>
          <a:r>
            <a:rPr lang="en-US" sz="1900" kern="1200" dirty="0" smtClean="0"/>
            <a:t>    </a:t>
          </a:r>
          <a:r>
            <a:rPr lang="ru-RU" sz="1900" kern="1200" dirty="0" smtClean="0"/>
            <a:t>усвоение единых для всех людей социокультурных ценностей </a:t>
          </a:r>
          <a:endParaRPr lang="ru-RU" sz="1900" kern="1200" dirty="0"/>
        </a:p>
      </dsp:txBody>
      <dsp:txXfrm>
        <a:off x="6089903" y="1979469"/>
        <a:ext cx="2139696" cy="1498962"/>
      </dsp:txXfrm>
    </dsp:sp>
    <dsp:sp modelId="{3ED90394-9B35-49D1-969B-F1FB74B02952}">
      <dsp:nvSpPr>
        <dsp:cNvPr id="0" name=""/>
        <dsp:cNvSpPr/>
      </dsp:nvSpPr>
      <dsp:spPr>
        <a:xfrm>
          <a:off x="3570000" y="3321482"/>
          <a:ext cx="2057400" cy="2057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07648FB-71B8-4964-BE61-11121C7C659E}">
      <dsp:nvSpPr>
        <dsp:cNvPr id="0" name=""/>
        <dsp:cNvSpPr/>
      </dsp:nvSpPr>
      <dsp:spPr>
        <a:xfrm>
          <a:off x="5760719" y="4536524"/>
          <a:ext cx="2139696" cy="149896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760719" y="4536524"/>
        <a:ext cx="2139696" cy="1498962"/>
      </dsp:txXfrm>
    </dsp:sp>
    <dsp:sp modelId="{F3146211-5302-4E18-B6A2-54ECF58CCD38}">
      <dsp:nvSpPr>
        <dsp:cNvPr id="0" name=""/>
        <dsp:cNvSpPr/>
      </dsp:nvSpPr>
      <dsp:spPr>
        <a:xfrm>
          <a:off x="2602199" y="3321482"/>
          <a:ext cx="2057400" cy="2057400"/>
        </a:xfrm>
        <a:prstGeom prst="ellipse">
          <a:avLst/>
        </a:prstGeom>
        <a:gradFill rotWithShape="1">
          <a:gsLst>
            <a:gs pos="0">
              <a:schemeClr val="accent4">
                <a:tint val="98000"/>
                <a:shade val="25000"/>
                <a:satMod val="250000"/>
              </a:schemeClr>
            </a:gs>
            <a:gs pos="68000">
              <a:schemeClr val="accent4">
                <a:tint val="86000"/>
                <a:satMod val="115000"/>
              </a:schemeClr>
            </a:gs>
            <a:gs pos="100000">
              <a:schemeClr val="accent4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</dsp:sp>
    <dsp:sp modelId="{E57B8E23-3DDC-4322-A2DF-36AF9252F73E}">
      <dsp:nvSpPr>
        <dsp:cNvPr id="0" name=""/>
        <dsp:cNvSpPr/>
      </dsp:nvSpPr>
      <dsp:spPr>
        <a:xfrm>
          <a:off x="329183" y="4536524"/>
          <a:ext cx="2139696" cy="1498962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Социализации</a:t>
          </a:r>
          <a:endParaRPr lang="ru-RU" sz="1900" kern="1200" dirty="0"/>
        </a:p>
      </dsp:txBody>
      <dsp:txXfrm>
        <a:off x="329183" y="4536524"/>
        <a:ext cx="2139696" cy="1498962"/>
      </dsp:txXfrm>
    </dsp:sp>
    <dsp:sp modelId="{B8D7FF74-1554-4A44-B95D-6D7A95CF9CE6}">
      <dsp:nvSpPr>
        <dsp:cNvPr id="0" name=""/>
        <dsp:cNvSpPr/>
      </dsp:nvSpPr>
      <dsp:spPr>
        <a:xfrm>
          <a:off x="2303465" y="2400942"/>
          <a:ext cx="2057400" cy="2057400"/>
        </a:xfrm>
        <a:prstGeom prst="ellipse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75EB7AE4-F214-4C66-80F0-B14BFDF85C6E}">
      <dsp:nvSpPr>
        <dsp:cNvPr id="0" name=""/>
        <dsp:cNvSpPr/>
      </dsp:nvSpPr>
      <dsp:spPr>
        <a:xfrm>
          <a:off x="0" y="1979469"/>
          <a:ext cx="2139696" cy="1498962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•</a:t>
          </a:r>
          <a:r>
            <a:rPr lang="en-US" sz="1900" kern="1200" dirty="0" smtClean="0"/>
            <a:t> </a:t>
          </a:r>
          <a:r>
            <a:rPr lang="ru-RU" sz="1900" kern="1200" dirty="0" smtClean="0"/>
            <a:t>включение в систему общественных отношений.</a:t>
          </a:r>
          <a:endParaRPr lang="ru-RU" sz="1900" kern="1200" dirty="0"/>
        </a:p>
      </dsp:txBody>
      <dsp:txXfrm>
        <a:off x="0" y="1979469"/>
        <a:ext cx="2139696" cy="14989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D5610-7BB2-4A90-9E03-05D367DC07EB}">
      <dsp:nvSpPr>
        <dsp:cNvPr id="0" name=""/>
        <dsp:cNvSpPr/>
      </dsp:nvSpPr>
      <dsp:spPr>
        <a:xfrm>
          <a:off x="0" y="728424"/>
          <a:ext cx="8229600" cy="32105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педагогике и психологии проблему игровой деятельности разрабатывали К. Д. Ушинский, П. П. </a:t>
          </a:r>
          <a:r>
            <a:rPr lang="ru-RU" sz="2400" kern="1200" dirty="0" err="1" smtClean="0"/>
            <a:t>Блонский</a:t>
          </a:r>
          <a:r>
            <a:rPr lang="ru-RU" sz="2400" kern="1200" dirty="0" smtClean="0"/>
            <a:t>, С. Л. Рубинштейн, Д. Б. </a:t>
          </a:r>
          <a:r>
            <a:rPr lang="ru-RU" sz="2400" kern="1200" dirty="0" err="1" smtClean="0"/>
            <a:t>Эльконин</a:t>
          </a:r>
          <a:r>
            <a:rPr lang="ru-RU" sz="2400" kern="1200" dirty="0" smtClean="0"/>
            <a:t>. </a:t>
          </a:r>
          <a:br>
            <a:rPr lang="ru-RU" sz="2400" kern="1200" dirty="0" smtClean="0"/>
          </a:br>
          <a:r>
            <a:rPr lang="ru-RU" sz="2400" kern="1200" dirty="0" smtClean="0"/>
            <a:t>Различные исследователи и мыслители создали различные теории игры: К. Гросс, Ф. </a:t>
          </a:r>
          <a:r>
            <a:rPr lang="ru-RU" sz="2400" kern="1200" dirty="0" err="1" smtClean="0"/>
            <a:t>Шиллep</a:t>
          </a:r>
          <a:r>
            <a:rPr lang="ru-RU" sz="2400" kern="1200" dirty="0" smtClean="0"/>
            <a:t>, Г. Спенсер, К. </a:t>
          </a:r>
          <a:r>
            <a:rPr lang="ru-RU" sz="2400" kern="1200" dirty="0" err="1" smtClean="0"/>
            <a:t>Бюлер</a:t>
          </a:r>
          <a:r>
            <a:rPr lang="ru-RU" sz="2400" kern="1200" dirty="0" smtClean="0"/>
            <a:t>, 3. Фрейд, Ж. Пиаже и др. </a:t>
          </a:r>
          <a:br>
            <a:rPr lang="ru-RU" sz="2400" kern="1200" dirty="0" smtClean="0"/>
          </a:br>
          <a:r>
            <a:rPr lang="ru-RU" sz="2400" kern="1200" dirty="0" smtClean="0"/>
            <a:t>Каждая из теорий отражает одно из проявлений многогранного явления игры, и ни одно не охватывает подлинной ее сущности.</a:t>
          </a:r>
          <a:endParaRPr lang="ru-RU" sz="2400" kern="1200" dirty="0"/>
        </a:p>
      </dsp:txBody>
      <dsp:txXfrm>
        <a:off x="0" y="728424"/>
        <a:ext cx="8229600" cy="3210569"/>
      </dsp:txXfrm>
    </dsp:sp>
    <dsp:sp modelId="{0DC0EBBD-5063-42BD-A9FC-05F3B6F1F28B}">
      <dsp:nvSpPr>
        <dsp:cNvPr id="0" name=""/>
        <dsp:cNvSpPr/>
      </dsp:nvSpPr>
      <dsp:spPr>
        <a:xfrm>
          <a:off x="0" y="3938994"/>
          <a:ext cx="8229600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30188-380A-40F2-BFAB-39FD796D612F}">
      <dsp:nvSpPr>
        <dsp:cNvPr id="0" name=""/>
        <dsp:cNvSpPr/>
      </dsp:nvSpPr>
      <dsp:spPr>
        <a:xfrm>
          <a:off x="0" y="391869"/>
          <a:ext cx="4937760" cy="493776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218470-F484-4290-A77F-14FBAA8FDA32}">
      <dsp:nvSpPr>
        <dsp:cNvPr id="0" name=""/>
        <dsp:cNvSpPr/>
      </dsp:nvSpPr>
      <dsp:spPr>
        <a:xfrm>
          <a:off x="2468880" y="391869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Игровая деятельность как элемент урока может применяться на любом этапе его – от проверки домашнего задания до выполнения контрольной работы и обобщения.</a:t>
          </a:r>
          <a:endParaRPr lang="ru-RU" sz="3900" kern="1200" dirty="0"/>
        </a:p>
      </dsp:txBody>
      <dsp:txXfrm>
        <a:off x="2468880" y="391869"/>
        <a:ext cx="5760719" cy="49377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F4B66-E2A1-4A27-A7E8-7366363DFAF1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4700" b="1" kern="1200" smtClean="0"/>
            <a:t>РАБОТАЕМ С ТЕКСТОМ</a:t>
          </a:r>
          <a:endParaRPr lang="ru-RU" sz="4700" kern="1200"/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43FED-1C5D-4620-9206-6AECC432CA7E}">
      <dsp:nvSpPr>
        <dsp:cNvPr id="0" name=""/>
        <dsp:cNvSpPr/>
      </dsp:nvSpPr>
      <dsp:spPr>
        <a:xfrm>
          <a:off x="0" y="25875"/>
          <a:ext cx="8229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3300" b="1" u="sng" kern="1200" smtClean="0"/>
            <a:t>Приемы:</a:t>
          </a:r>
          <a:endParaRPr lang="ru-RU" sz="3300" kern="1200"/>
        </a:p>
      </dsp:txBody>
      <dsp:txXfrm>
        <a:off x="38638" y="64513"/>
        <a:ext cx="8152324" cy="714229"/>
      </dsp:txXfrm>
    </dsp:sp>
    <dsp:sp modelId="{370AA016-72F9-46EC-AB0B-9A420B14E4C3}">
      <dsp:nvSpPr>
        <dsp:cNvPr id="0" name=""/>
        <dsp:cNvSpPr/>
      </dsp:nvSpPr>
      <dsp:spPr>
        <a:xfrm>
          <a:off x="0" y="912421"/>
          <a:ext cx="8229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3300" b="1" kern="1200" smtClean="0"/>
            <a:t>1. Чтение с остановками.</a:t>
          </a:r>
          <a:endParaRPr lang="ru-RU" sz="3300" kern="1200"/>
        </a:p>
      </dsp:txBody>
      <dsp:txXfrm>
        <a:off x="38638" y="951059"/>
        <a:ext cx="8152324" cy="714229"/>
      </dsp:txXfrm>
    </dsp:sp>
    <dsp:sp modelId="{28C4BACF-EAA3-4DAD-B2BB-4C4199CE4C28}">
      <dsp:nvSpPr>
        <dsp:cNvPr id="0" name=""/>
        <dsp:cNvSpPr/>
      </dsp:nvSpPr>
      <dsp:spPr>
        <a:xfrm>
          <a:off x="0" y="1798966"/>
          <a:ext cx="8229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3300" b="1" kern="1200" smtClean="0"/>
            <a:t>2. Чтение с пометками </a:t>
          </a:r>
          <a:r>
            <a:rPr kumimoji="1" lang="en-US" sz="3300" b="1" kern="1200" smtClean="0"/>
            <a:t>INSERT</a:t>
          </a:r>
          <a:r>
            <a:rPr kumimoji="1" lang="ru-RU" sz="3300" b="1" kern="1200" smtClean="0"/>
            <a:t>.</a:t>
          </a:r>
          <a:endParaRPr lang="ru-RU" sz="3300" kern="1200"/>
        </a:p>
      </dsp:txBody>
      <dsp:txXfrm>
        <a:off x="38638" y="1837604"/>
        <a:ext cx="8152324" cy="714229"/>
      </dsp:txXfrm>
    </dsp:sp>
    <dsp:sp modelId="{C892362A-8EA6-46AB-A6DF-A54F029BDAE3}">
      <dsp:nvSpPr>
        <dsp:cNvPr id="0" name=""/>
        <dsp:cNvSpPr/>
      </dsp:nvSpPr>
      <dsp:spPr>
        <a:xfrm>
          <a:off x="0" y="2685511"/>
          <a:ext cx="8229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3300" b="1" kern="1200" smtClean="0"/>
            <a:t>3. Двойной дневник.</a:t>
          </a:r>
          <a:endParaRPr lang="ru-RU" sz="3300" kern="1200"/>
        </a:p>
      </dsp:txBody>
      <dsp:txXfrm>
        <a:off x="38638" y="2724149"/>
        <a:ext cx="8152324" cy="714229"/>
      </dsp:txXfrm>
    </dsp:sp>
    <dsp:sp modelId="{88A05661-5958-42EC-A94C-8C35428826EA}">
      <dsp:nvSpPr>
        <dsp:cNvPr id="0" name=""/>
        <dsp:cNvSpPr/>
      </dsp:nvSpPr>
      <dsp:spPr>
        <a:xfrm>
          <a:off x="0" y="3572056"/>
          <a:ext cx="8229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3300" b="1" kern="1200" smtClean="0"/>
            <a:t>4. Кластер.</a:t>
          </a:r>
          <a:endParaRPr lang="ru-RU" sz="3300" kern="1200"/>
        </a:p>
      </dsp:txBody>
      <dsp:txXfrm>
        <a:off x="38638" y="3610694"/>
        <a:ext cx="8152324" cy="714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424936" cy="62478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 </a:t>
            </a:r>
            <a:endParaRPr lang="ru-RU" sz="2000" dirty="0"/>
          </a:p>
          <a:p>
            <a:pPr algn="ctr"/>
            <a:r>
              <a:rPr lang="ru-RU" sz="2400" dirty="0" smtClean="0"/>
              <a:t>МИНИСТЕРСТВО ВЫСШЕГО ОБРАЗОВАНИЯ, НАУКИ И ИННОВАЦИЙ</a:t>
            </a:r>
          </a:p>
          <a:p>
            <a:pPr algn="ctr"/>
            <a:r>
              <a:rPr lang="ru-RU" sz="2400" dirty="0" smtClean="0"/>
              <a:t>АНДИЖАНСКИЙ ГОСУДАРСТВЕННЫЙ  УНИВЕРСИТЕТ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Презентация на тему:</a:t>
            </a:r>
          </a:p>
          <a:p>
            <a:pPr algn="ctr"/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«</a:t>
            </a:r>
            <a:r>
              <a:rPr lang="ru-RU" sz="2400" b="1" dirty="0" smtClean="0"/>
              <a:t>ИСПОЛЬЗОВАНИЕ </a:t>
            </a:r>
            <a:r>
              <a:rPr lang="ru-RU" sz="2400" b="1" dirty="0"/>
              <a:t>НЕКОТОРЫХ ИННОВАЦИОННЫХ МЕТОДОВ ПРИ ИЗУЧЕНИИ КРАТКИХ СТИХОТВОРЕНИЙ А.С.ПУШКИНА И А.НАВАИ  НА ЗАНЯТИЯХ В ВУЗЕ</a:t>
            </a:r>
            <a:endParaRPr lang="ru-RU" sz="2400" dirty="0"/>
          </a:p>
          <a:p>
            <a:pPr algn="ctr"/>
            <a:r>
              <a:rPr lang="ru-RU" sz="2400" dirty="0" smtClean="0"/>
              <a:t>»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000" dirty="0" smtClean="0"/>
              <a:t> Подготовила: старший преподаватель русского языка и литературы Андижанского государственного университета </a:t>
            </a:r>
            <a:r>
              <a:rPr lang="ru-RU" sz="2000" dirty="0" err="1" smtClean="0"/>
              <a:t>М.А.Муллажанова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Андижан - 2024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4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185004"/>
              </p:ext>
            </p:extLst>
          </p:nvPr>
        </p:nvGraphicFramePr>
        <p:xfrm>
          <a:off x="457200" y="404665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113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5774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И</a:t>
            </a:r>
            <a:r>
              <a:rPr lang="ru-RU" b="1" dirty="0"/>
              <a:t>гра как метод обучения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Значение игры невозможно исчерпать и оценить развлекательно-рекреативными возможностями. В том и состоит ее феномен, что, являясь развлечением, отдыхом, она способна перерасти в обучение, в творчество, в терапию, в модель типа человеческих отношений и проявлений в труде.</a:t>
            </a:r>
          </a:p>
        </p:txBody>
      </p:sp>
    </p:spTree>
    <p:extLst>
      <p:ext uri="{BB962C8B-B14F-4D97-AF65-F5344CB8AC3E}">
        <p14:creationId xmlns:p14="http://schemas.microsoft.com/office/powerpoint/2010/main" val="4028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64949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/>
              <a:t>Понятие "игровые педагогические технологии" включает достаточно обширную группу методов и приемов организации педагогического процесса в форме различных педагогических игр. </a:t>
            </a:r>
            <a:br>
              <a:rPr lang="ru-RU" dirty="0"/>
            </a:br>
            <a:r>
              <a:rPr lang="ru-RU" dirty="0"/>
              <a:t>В отличие от игр вообще, педагогическая игра обладает существенным признаком -  педагогическими целями и педагогическим результатом, которые могут быть </a:t>
            </a:r>
            <a:r>
              <a:rPr lang="ru-RU" dirty="0" smtClean="0"/>
              <a:t>обоснованы </a:t>
            </a:r>
            <a:r>
              <a:rPr lang="ru-RU" dirty="0"/>
              <a:t>в явном виде и характеризуются учебно-познавательной направленностью. </a:t>
            </a:r>
            <a:br>
              <a:rPr lang="ru-RU" dirty="0"/>
            </a:br>
            <a:r>
              <a:rPr lang="ru-RU" dirty="0"/>
              <a:t>Игровая форма занятий создается на уроках при помощи игровых приемов и ситуаций, выступающих как средство побуждения, стимулирования к учебной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090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7935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/>
              <a:t>Реализация игровых приемов и ситуаций при урочной форме занятий происходит по следующим основным направлениям: </a:t>
            </a:r>
            <a:br>
              <a:rPr lang="ru-RU" dirty="0"/>
            </a:br>
            <a:r>
              <a:rPr lang="ru-RU" dirty="0"/>
              <a:t>дидактическая цель ставится перед учащимися в форме игровой задачи;</a:t>
            </a:r>
            <a:br>
              <a:rPr lang="ru-RU" dirty="0"/>
            </a:br>
            <a:r>
              <a:rPr lang="ru-RU" dirty="0"/>
              <a:t>учебная деятельность подчиняется правилам игры;</a:t>
            </a:r>
            <a:br>
              <a:rPr lang="ru-RU" dirty="0"/>
            </a:br>
            <a:r>
              <a:rPr lang="ru-RU" dirty="0"/>
              <a:t>учебный материал используется в качестве игрового средства;</a:t>
            </a:r>
            <a:br>
              <a:rPr lang="ru-RU" dirty="0"/>
            </a:br>
            <a:r>
              <a:rPr lang="ru-RU" dirty="0"/>
              <a:t>в учебную деятельность вводится элемент соревнования, который переводит дидактическую задачу в игровую;</a:t>
            </a:r>
            <a:br>
              <a:rPr lang="ru-RU" dirty="0"/>
            </a:br>
            <a:r>
              <a:rPr lang="ru-RU" dirty="0"/>
              <a:t>успешное выполнение дидактического задания связывается с игровым результатом.</a:t>
            </a:r>
          </a:p>
        </p:txBody>
      </p:sp>
    </p:spTree>
    <p:extLst>
      <p:ext uri="{BB962C8B-B14F-4D97-AF65-F5344CB8AC3E}">
        <p14:creationId xmlns:p14="http://schemas.microsoft.com/office/powerpoint/2010/main" val="227993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57214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/>
              <a:t>Функция самореализации человека в игре. Это одна из основных функций игры. Для человека игра важна как сфера реализации себя как личности. Именно в этом плане ему важен сам процесс игры, а не ее результат, </a:t>
            </a:r>
            <a:r>
              <a:rPr lang="ru-RU" dirty="0" err="1"/>
              <a:t>конкурентность</a:t>
            </a:r>
            <a:r>
              <a:rPr lang="ru-RU" dirty="0"/>
              <a:t> или достижение какой-либо цели. Процесс игры - это пространство самореализации. Человеческая практика постоянно вводится в игровую ситуацию, чтобы раскрыть возможные или даже имеющиеся проблемы у человека и моделировать их снятие.</a:t>
            </a:r>
          </a:p>
        </p:txBody>
      </p:sp>
    </p:spTree>
    <p:extLst>
      <p:ext uri="{BB962C8B-B14F-4D97-AF65-F5344CB8AC3E}">
        <p14:creationId xmlns:p14="http://schemas.microsoft.com/office/powerpoint/2010/main" val="341698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53933"/>
              </p:ext>
            </p:extLst>
          </p:nvPr>
        </p:nvGraphicFramePr>
        <p:xfrm>
          <a:off x="457200" y="404665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794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Процесс </a:t>
            </a:r>
            <a:r>
              <a:rPr lang="ru-RU" dirty="0" smtClean="0"/>
              <a:t>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/>
              <a:t> </a:t>
            </a:r>
            <a:r>
              <a:rPr lang="ru-RU" altLang="ru-RU" sz="2400" b="1" dirty="0"/>
              <a:t>СТАРЫЕ</a:t>
            </a:r>
          </a:p>
          <a:p>
            <a:pPr>
              <a:lnSpc>
                <a:spcPct val="80000"/>
              </a:lnSpc>
            </a:pPr>
            <a:endParaRPr lang="ru-RU" altLang="ru-RU" sz="2400" b="1" dirty="0"/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передача опыта и знаний;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обучение на основе устоявшихся знаний;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использование методов воспроизводства, натаскивания, репетиторства;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жесткость учебных и образовательных программ</a:t>
            </a:r>
            <a:r>
              <a:rPr lang="ru-RU" altLang="ru-RU" sz="2400" b="1" dirty="0">
                <a:latin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20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Процесс </a:t>
            </a:r>
            <a:r>
              <a:rPr lang="ru-RU" dirty="0" smtClean="0"/>
              <a:t>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dirty="0"/>
              <a:t> </a:t>
            </a:r>
            <a:r>
              <a:rPr lang="ru-RU" altLang="ru-RU" b="1" dirty="0"/>
              <a:t>НОВЫЕ</a:t>
            </a:r>
          </a:p>
          <a:p>
            <a:pPr>
              <a:lnSpc>
                <a:spcPct val="80000"/>
              </a:lnSpc>
            </a:pPr>
            <a:endParaRPr lang="ru-RU" altLang="ru-RU" b="1" dirty="0"/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индивидуальное развитие учащихся, становление личности, самосовершенствование;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обучение на основе критического, аналитического, логического мышления;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обучение способам продуктивной деятельности, способам добычи знаний;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latin typeface="Times New Roman" pitchFamily="18" charset="0"/>
              </a:rPr>
              <a:t>гибкость учебных и образовательных </a:t>
            </a:r>
            <a:r>
              <a:rPr lang="ru-RU" altLang="ru-RU" b="1" dirty="0" smtClean="0">
                <a:latin typeface="Times New Roman" pitchFamily="18" charset="0"/>
              </a:rPr>
              <a:t>программ.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79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400" b="1" u="sng" dirty="0"/>
              <a:t>М</a:t>
            </a:r>
            <a:r>
              <a:rPr lang="ru-RU" sz="4400" b="1" u="sng" dirty="0" smtClean="0"/>
              <a:t>етод</a:t>
            </a:r>
            <a:r>
              <a:rPr lang="ru-RU" sz="4400" b="1" u="sng" dirty="0"/>
              <a:t/>
            </a:r>
            <a:br>
              <a:rPr lang="ru-RU" sz="4400" b="1" u="sng" dirty="0"/>
            </a:br>
            <a:r>
              <a:rPr lang="ru-RU" sz="4400" b="1" u="sng" dirty="0"/>
              <a:t>«Знаю – хочу узнать - узнал»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/>
            <a:r>
              <a:rPr lang="ru-RU" dirty="0"/>
              <a:t>Знаю</a:t>
            </a:r>
          </a:p>
          <a:p>
            <a:pPr fontAlgn="base"/>
            <a:r>
              <a:rPr lang="ru-RU" dirty="0"/>
              <a:t>(вызов)</a:t>
            </a:r>
          </a:p>
          <a:p>
            <a:pPr fontAlgn="base"/>
            <a:r>
              <a:rPr lang="ru-RU" dirty="0"/>
              <a:t>Хочу узнать</a:t>
            </a:r>
          </a:p>
          <a:p>
            <a:pPr fontAlgn="base"/>
            <a:r>
              <a:rPr lang="ru-RU" dirty="0"/>
              <a:t>(вызов)</a:t>
            </a:r>
          </a:p>
          <a:p>
            <a:pPr fontAlgn="base"/>
            <a:r>
              <a:rPr lang="ru-RU" dirty="0"/>
              <a:t>Узнал</a:t>
            </a:r>
          </a:p>
          <a:p>
            <a:pPr fontAlgn="base"/>
            <a:r>
              <a:rPr lang="ru-RU" dirty="0"/>
              <a:t>(реализация смысла или рефлексия)</a:t>
            </a:r>
          </a:p>
          <a:p>
            <a:pPr fontAlgn="base"/>
            <a:r>
              <a:rPr lang="ru-RU" dirty="0"/>
              <a:t>Работаю в паре: что я знаю о теме урока?</a:t>
            </a:r>
          </a:p>
          <a:p>
            <a:pPr fontAlgn="base"/>
            <a:r>
              <a:rPr lang="ru-RU" dirty="0"/>
              <a:t>Ставлю цели</a:t>
            </a:r>
          </a:p>
          <a:p>
            <a:pPr fontAlgn="base"/>
            <a:r>
              <a:rPr lang="ru-RU" dirty="0"/>
              <a:t>Что я знал, а что узнал?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87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96708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2057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58655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sz="3600" dirty="0" smtClean="0"/>
          </a:p>
          <a:p>
            <a:pPr marL="114300" indent="0" algn="ctr">
              <a:buNone/>
            </a:pPr>
            <a:r>
              <a:rPr lang="ru-RU" sz="3600" dirty="0" smtClean="0"/>
              <a:t>Мотивация. Найдите продолжение</a:t>
            </a:r>
            <a:r>
              <a:rPr lang="ru-RU" sz="2800" dirty="0" smtClean="0"/>
              <a:t>…</a:t>
            </a:r>
          </a:p>
          <a:p>
            <a:pPr marL="114300" indent="0" algn="ctr">
              <a:buNone/>
            </a:pPr>
            <a:r>
              <a:rPr lang="ru-RU" sz="3200" dirty="0" smtClean="0"/>
              <a:t>Посредственный    </a:t>
            </a:r>
            <a:r>
              <a:rPr lang="ru-RU" sz="3200" dirty="0"/>
              <a:t>учитель </a:t>
            </a:r>
            <a:r>
              <a:rPr lang="ru-RU" sz="3200" dirty="0" smtClean="0"/>
              <a:t>...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 smtClean="0"/>
          </a:p>
          <a:p>
            <a:pPr marL="114300" indent="0" algn="ctr">
              <a:buNone/>
            </a:pPr>
            <a:r>
              <a:rPr lang="ru-RU" sz="3200" dirty="0" smtClean="0"/>
              <a:t>Хороший  учитель  ...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 smtClean="0"/>
          </a:p>
          <a:p>
            <a:pPr marL="114300" indent="0" algn="ctr">
              <a:buNone/>
            </a:pPr>
            <a:r>
              <a:rPr lang="ru-RU" sz="3200" dirty="0" smtClean="0"/>
              <a:t>Выдающийся     </a:t>
            </a:r>
            <a:r>
              <a:rPr lang="ru-RU" sz="3200" dirty="0"/>
              <a:t>учитель </a:t>
            </a:r>
            <a:r>
              <a:rPr lang="ru-RU" sz="3200" dirty="0" smtClean="0"/>
              <a:t>...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 smtClean="0"/>
          </a:p>
          <a:p>
            <a:pPr marL="114300" indent="0" algn="ctr">
              <a:buNone/>
            </a:pPr>
            <a:r>
              <a:rPr lang="ru-RU" sz="3200" dirty="0" smtClean="0"/>
              <a:t>Великий    </a:t>
            </a:r>
            <a:r>
              <a:rPr lang="ru-RU" sz="3200" dirty="0"/>
              <a:t>учитель         </a:t>
            </a:r>
            <a:r>
              <a:rPr lang="ru-RU" sz="3200" dirty="0" smtClean="0"/>
              <a:t>...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96950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          ТЕСТ </a:t>
            </a:r>
            <a:r>
              <a:rPr lang="ru-RU" b="1" dirty="0"/>
              <a:t>ДЛЯ </a:t>
            </a:r>
            <a:r>
              <a:rPr lang="ru-RU" b="1" dirty="0" smtClean="0"/>
              <a:t>ВАС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1. Часто ли вы обижаете других?</a:t>
            </a:r>
          </a:p>
          <a:p>
            <a:r>
              <a:rPr lang="ru-RU" dirty="0"/>
              <a:t>2. Долго ли вы храните обиду?</a:t>
            </a:r>
          </a:p>
          <a:p>
            <a:r>
              <a:rPr lang="ru-RU" dirty="0"/>
              <a:t>3. Часто ли меняется ваше настроение?</a:t>
            </a:r>
          </a:p>
          <a:p>
            <a:r>
              <a:rPr lang="ru-RU" dirty="0"/>
              <a:t>4. Устаете ли вы от шумных, веселых кампаний?</a:t>
            </a:r>
          </a:p>
          <a:p>
            <a:r>
              <a:rPr lang="ru-RU" dirty="0"/>
              <a:t>5. Долго ли вы храните в душе критику в</a:t>
            </a:r>
            <a:r>
              <a:rPr lang="ru-RU" dirty="0" smtClean="0"/>
              <a:t> </a:t>
            </a:r>
            <a:r>
              <a:rPr lang="ru-RU" dirty="0"/>
              <a:t>свой адрес?</a:t>
            </a:r>
          </a:p>
          <a:p>
            <a:r>
              <a:rPr lang="ru-RU" dirty="0"/>
              <a:t>6.Чувствуете ли вы затруднения при знакомстве с новыми людьми?</a:t>
            </a:r>
          </a:p>
          <a:p>
            <a:r>
              <a:rPr lang="ru-RU" dirty="0"/>
              <a:t>7. Легко ли вам узнать что-то новое из книги, газет, чем у кого-то?</a:t>
            </a:r>
          </a:p>
          <a:p>
            <a:r>
              <a:rPr lang="ru-RU" dirty="0"/>
              <a:t>8. Часто ли вы чувствуете необходимость побыть наедине?</a:t>
            </a:r>
          </a:p>
          <a:p>
            <a:r>
              <a:rPr lang="ru-RU" dirty="0"/>
              <a:t>9. Долго ли вы ищете  необходимые слова в ходе беседы?</a:t>
            </a:r>
          </a:p>
          <a:p>
            <a:r>
              <a:rPr lang="ru-RU" dirty="0"/>
              <a:t>10.Вы предпочитаете старое, постоянное знакомство чем новое?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83346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Ответ: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много </a:t>
            </a:r>
            <a:r>
              <a:rPr lang="ru-RU" dirty="0"/>
              <a:t>да - не педагог, а исполнитель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            много нет - творческий педагог.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9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Диаманта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Диаманта – это стихотворения из семи строк, где первая и последние строки – понятия с противоположным значением. Схема диаманты: 1) одно существительное 2) два прилагательных 3) три глагола или причастия 4) два словосочетания 5) три глагола, антонимичные предыдущим 6) два антонимичных второй строке прилагательных 7) одно существительное, противоположное первой строке.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                          Мужчина</a:t>
            </a:r>
          </a:p>
          <a:p>
            <a:r>
              <a:rPr lang="ru-RU" dirty="0"/>
              <a:t>                   Сильный, властный</a:t>
            </a:r>
          </a:p>
          <a:p>
            <a:r>
              <a:rPr lang="ru-RU" dirty="0"/>
              <a:t>              Ищет, завоевывает, правит</a:t>
            </a:r>
          </a:p>
          <a:p>
            <a:r>
              <a:rPr lang="ru-RU" dirty="0"/>
              <a:t>             Вечный искатель, глава рода</a:t>
            </a:r>
          </a:p>
          <a:p>
            <a:r>
              <a:rPr lang="ru-RU" dirty="0"/>
              <a:t>          Хранит, заботится, подчиняется</a:t>
            </a:r>
          </a:p>
          <a:p>
            <a:r>
              <a:rPr lang="ru-RU" dirty="0"/>
              <a:t>                       Слабая, мягкая</a:t>
            </a:r>
          </a:p>
          <a:p>
            <a:r>
              <a:rPr lang="ru-RU" dirty="0"/>
              <a:t>                         Женщина.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528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/>
              <a:t>Кросс-минутка.                           </a:t>
            </a:r>
            <a:br>
              <a:rPr lang="ru-RU" dirty="0"/>
            </a:br>
            <a:r>
              <a:rPr lang="ru-RU" dirty="0" smtClean="0"/>
              <a:t>из</a:t>
            </a:r>
            <a:r>
              <a:rPr lang="ru-RU" dirty="0" smtClean="0"/>
              <a:t> </a:t>
            </a:r>
            <a:r>
              <a:rPr lang="ru-RU" dirty="0" smtClean="0"/>
              <a:t>текста выписать </a:t>
            </a:r>
            <a:r>
              <a:rPr lang="ru-RU" dirty="0" smtClean="0"/>
              <a:t>глаголы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------------</a:t>
            </a:r>
            <a:r>
              <a:rPr lang="ru-RU" dirty="0"/>
              <a:t>г-------------                           ------------п----------------</a:t>
            </a:r>
          </a:p>
          <a:p>
            <a:r>
              <a:rPr lang="ru-RU" dirty="0"/>
              <a:t>------------л--------------                         ------------р----------------</a:t>
            </a:r>
          </a:p>
          <a:p>
            <a:r>
              <a:rPr lang="ru-RU" dirty="0"/>
              <a:t>------------а---------------                        ------------и----------------</a:t>
            </a:r>
          </a:p>
          <a:p>
            <a:r>
              <a:rPr lang="ru-RU" dirty="0"/>
              <a:t>------------г--------------</a:t>
            </a:r>
          </a:p>
          <a:p>
            <a:r>
              <a:rPr lang="ru-RU" dirty="0"/>
              <a:t>------------о---------------</a:t>
            </a:r>
          </a:p>
          <a:p>
            <a:r>
              <a:rPr lang="ru-RU" dirty="0"/>
              <a:t>------------л---------------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29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КОМИЛЬФО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Составьте предложение с данным словосочетанием. </a:t>
            </a:r>
            <a:r>
              <a:rPr lang="ru-RU" dirty="0" smtClean="0"/>
              <a:t>     (</a:t>
            </a:r>
            <a:r>
              <a:rPr lang="ru-RU" dirty="0" smtClean="0"/>
              <a:t>Фронтальная работа)</a:t>
            </a:r>
          </a:p>
          <a:p>
            <a:pPr marL="114300" indent="0">
              <a:buNone/>
            </a:pPr>
            <a:r>
              <a:rPr lang="ru-RU" dirty="0" smtClean="0"/>
              <a:t>Хороший урок …..</a:t>
            </a:r>
          </a:p>
          <a:p>
            <a:pPr marL="114300" indent="0">
              <a:buNone/>
            </a:pPr>
            <a:r>
              <a:rPr lang="ru-RU" dirty="0" smtClean="0"/>
              <a:t>Самое лучшее предложение становится девизом занятия.</a:t>
            </a:r>
          </a:p>
          <a:p>
            <a:pPr marL="114300" indent="0">
              <a:buNone/>
            </a:pPr>
            <a:r>
              <a:rPr lang="ru-RU" dirty="0" smtClean="0"/>
              <a:t>Чтение, составленных предложений по цепочке.</a:t>
            </a:r>
          </a:p>
          <a:p>
            <a:pPr marL="114300" indent="0">
              <a:buNone/>
            </a:pPr>
            <a:r>
              <a:rPr lang="ru-RU" dirty="0" smtClean="0"/>
              <a:t>Девиз занятия: Хороший урок – хороший итог.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829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1349227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/>
              <a:t>Нарисуйте елку, украшаем веточки словами из стихотворений </a:t>
            </a:r>
            <a:r>
              <a:rPr lang="ru-RU" dirty="0" err="1" smtClean="0"/>
              <a:t>А.С.Пушкина</a:t>
            </a:r>
            <a:r>
              <a:rPr lang="ru-RU" dirty="0" smtClean="0"/>
              <a:t> и </a:t>
            </a:r>
            <a:r>
              <a:rPr lang="ru-RU" dirty="0" err="1" smtClean="0"/>
              <a:t>А.Наваи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 smtClean="0"/>
              <a:t>В итоги получится текст.     </a:t>
            </a:r>
            <a:endParaRPr lang="ru-RU" dirty="0"/>
          </a:p>
          <a:p>
            <a:endParaRPr lang="ru-RU" dirty="0"/>
          </a:p>
        </p:txBody>
      </p:sp>
      <p:sp>
        <p:nvSpPr>
          <p:cNvPr id="2" name="Tree"/>
          <p:cNvSpPr>
            <a:spLocks noEditPoints="1" noChangeArrowheads="1"/>
          </p:cNvSpPr>
          <p:nvPr/>
        </p:nvSpPr>
        <p:spPr bwMode="auto">
          <a:xfrm>
            <a:off x="3275856" y="2524124"/>
            <a:ext cx="2664296" cy="3353148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7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sz="4800" dirty="0" smtClean="0"/>
              <a:t>         ЗАКОН </a:t>
            </a:r>
            <a:r>
              <a:rPr lang="ru-RU" sz="4800" dirty="0"/>
              <a:t>ПРИРОДЫ</a:t>
            </a:r>
          </a:p>
          <a:p>
            <a:pPr marL="114300" indent="0">
              <a:buNone/>
            </a:pPr>
            <a:r>
              <a:rPr lang="ru-RU" sz="4800" dirty="0"/>
              <a:t>Фиалка в воздухе свой аромат лила,</a:t>
            </a:r>
          </a:p>
          <a:p>
            <a:pPr marL="114300" indent="0">
              <a:buNone/>
            </a:pPr>
            <a:r>
              <a:rPr lang="ru-RU" sz="4800" dirty="0"/>
              <a:t>А волк злодействовал в пасущемся народе;</a:t>
            </a:r>
          </a:p>
          <a:p>
            <a:pPr marL="114300" indent="0">
              <a:buNone/>
            </a:pPr>
            <a:r>
              <a:rPr lang="ru-RU" sz="4800" dirty="0"/>
              <a:t>Он кровожаден был, </a:t>
            </a:r>
            <a:r>
              <a:rPr lang="ru-RU" sz="4800" dirty="0" err="1"/>
              <a:t>фиалочка</a:t>
            </a:r>
            <a:r>
              <a:rPr lang="ru-RU" sz="4800" dirty="0"/>
              <a:t> — мила:</a:t>
            </a:r>
          </a:p>
          <a:p>
            <a:pPr marL="114300" indent="0">
              <a:buNone/>
            </a:pPr>
            <a:r>
              <a:rPr lang="ru-RU" sz="4800" dirty="0"/>
              <a:t>Всяк следует своей природе</a:t>
            </a:r>
            <a:r>
              <a:rPr lang="ru-RU" sz="4800" dirty="0" smtClean="0"/>
              <a:t>.</a:t>
            </a:r>
            <a:endParaRPr lang="ru-RU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62068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Из творчества </a:t>
            </a:r>
            <a:r>
              <a:rPr lang="ru-RU" sz="4400" dirty="0" err="1"/>
              <a:t>А.С.Пушкина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522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</a:t>
            </a:r>
            <a:r>
              <a:rPr lang="ru-RU" dirty="0" smtClean="0"/>
              <a:t>творчества А. </a:t>
            </a:r>
            <a:r>
              <a:rPr lang="ru-RU" dirty="0" err="1" smtClean="0"/>
              <a:t>Наваи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      </a:t>
            </a:r>
          </a:p>
          <a:p>
            <a:pPr marL="11430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СЧАСТЛИВ</a:t>
            </a:r>
            <a:r>
              <a:rPr lang="ru-RU" dirty="0"/>
              <a:t>, КТО УЧИТСЯ У ДРУГИХ</a:t>
            </a:r>
          </a:p>
          <a:p>
            <a:pPr marL="114300" indent="0">
              <a:buNone/>
            </a:pPr>
            <a:r>
              <a:rPr lang="ru-RU" dirty="0"/>
              <a:t>Один от безразличья глупостью цветёт,</a:t>
            </a:r>
          </a:p>
          <a:p>
            <a:pPr marL="114300" indent="0">
              <a:buNone/>
            </a:pPr>
            <a:r>
              <a:rPr lang="ru-RU" dirty="0"/>
              <a:t>Не ведая, что делает и как живёт его народ.</a:t>
            </a:r>
          </a:p>
          <a:p>
            <a:pPr marL="114300" indent="0">
              <a:buNone/>
            </a:pPr>
            <a:r>
              <a:rPr lang="ru-RU" dirty="0"/>
              <a:t>Другой живёт познанием мудрости людей,</a:t>
            </a:r>
          </a:p>
          <a:p>
            <a:pPr marL="114300" indent="0">
              <a:buNone/>
            </a:pPr>
            <a:r>
              <a:rPr lang="ru-RU" dirty="0"/>
              <a:t>Постигший знания народа счастье обретёт.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77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творчества </a:t>
            </a:r>
            <a:r>
              <a:rPr lang="ru-RU" dirty="0" err="1" smtClean="0"/>
              <a:t>А.С.Пушкина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dirty="0" smtClean="0"/>
              <a:t>                                ОБЩАЯ </a:t>
            </a:r>
            <a:r>
              <a:rPr lang="ru-RU" dirty="0"/>
              <a:t>СУДЬБА</a:t>
            </a:r>
          </a:p>
          <a:p>
            <a:pPr marL="114300" indent="0">
              <a:buNone/>
            </a:pPr>
            <a:r>
              <a:rPr lang="ru-RU" dirty="0"/>
              <a:t>Во ржи был василек прекрасный,</a:t>
            </a:r>
          </a:p>
          <a:p>
            <a:pPr marL="114300" indent="0">
              <a:buNone/>
            </a:pPr>
            <a:r>
              <a:rPr lang="ru-RU" dirty="0"/>
              <a:t>Он взрос весною, летом цвел.</a:t>
            </a:r>
          </a:p>
          <a:p>
            <a:pPr marL="114300" indent="0">
              <a:buNone/>
            </a:pPr>
            <a:r>
              <a:rPr lang="ru-RU" dirty="0"/>
              <a:t>И, наконец, увял в дни осени ненастной.</a:t>
            </a:r>
          </a:p>
          <a:p>
            <a:pPr marL="114300" indent="0">
              <a:buNone/>
            </a:pPr>
            <a:r>
              <a:rPr lang="ru-RU" dirty="0"/>
              <a:t>Вот смертного удел!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542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творчества </a:t>
            </a:r>
            <a:r>
              <a:rPr lang="ru-RU" dirty="0" err="1" smtClean="0"/>
              <a:t>А.Наваи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ОБЕШАНИЕ </a:t>
            </a:r>
            <a:r>
              <a:rPr lang="ru-RU" dirty="0"/>
              <a:t>– ДОЛГ</a:t>
            </a:r>
          </a:p>
          <a:p>
            <a:pPr marL="114300" indent="0">
              <a:buNone/>
            </a:pPr>
            <a:r>
              <a:rPr lang="ru-RU" dirty="0"/>
              <a:t>Тот, кто словами что-то обещал,</a:t>
            </a:r>
          </a:p>
          <a:p>
            <a:pPr marL="114300" indent="0">
              <a:buNone/>
            </a:pPr>
            <a:r>
              <a:rPr lang="ru-RU" dirty="0" smtClean="0"/>
              <a:t>Обязан </a:t>
            </a:r>
            <a:r>
              <a:rPr lang="ru-RU" dirty="0"/>
              <a:t>выполнить, что сделать намечал.</a:t>
            </a:r>
          </a:p>
          <a:p>
            <a:pPr marL="114300" indent="0">
              <a:buNone/>
            </a:pPr>
            <a:r>
              <a:rPr lang="ru-RU" dirty="0"/>
              <a:t>Ведь обещание не меньше суммы долга —</a:t>
            </a:r>
          </a:p>
          <a:p>
            <a:pPr marL="114300" indent="0">
              <a:buNone/>
            </a:pPr>
            <a:r>
              <a:rPr lang="ru-RU" dirty="0"/>
              <a:t>Так исполняй всё так, как Он нам наказал.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31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Ответы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3200" dirty="0"/>
              <a:t>Посредственный    учитель излагает.</a:t>
            </a:r>
            <a:br>
              <a:rPr lang="ru-RU" sz="3200" dirty="0"/>
            </a:br>
            <a:endParaRPr lang="ru-RU" sz="3200" dirty="0"/>
          </a:p>
          <a:p>
            <a:pPr marL="114300" indent="0" algn="ctr">
              <a:buNone/>
            </a:pPr>
            <a:r>
              <a:rPr lang="ru-RU" sz="3200" dirty="0"/>
              <a:t>Хороший  учитель  объясняет.</a:t>
            </a:r>
            <a:br>
              <a:rPr lang="ru-RU" sz="3200" dirty="0"/>
            </a:br>
            <a:endParaRPr lang="ru-RU" sz="3200" dirty="0"/>
          </a:p>
          <a:p>
            <a:pPr marL="114300" indent="0" algn="ctr">
              <a:buNone/>
            </a:pPr>
            <a:r>
              <a:rPr lang="ru-RU" sz="3200" dirty="0"/>
              <a:t>Выдающийся     учитель показывает.</a:t>
            </a:r>
            <a:br>
              <a:rPr lang="ru-RU" sz="3200" dirty="0"/>
            </a:br>
            <a:endParaRPr lang="ru-RU" sz="3200" dirty="0"/>
          </a:p>
          <a:p>
            <a:pPr marL="114300" indent="0" algn="ctr">
              <a:buNone/>
            </a:pPr>
            <a:r>
              <a:rPr lang="ru-RU" sz="3200" dirty="0"/>
              <a:t>Великий    учитель         вдохновляет.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57578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Гарантированный результат метода «Комильфо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114300" indent="0">
              <a:buNone/>
            </a:pPr>
            <a:r>
              <a:rPr lang="ru-RU" dirty="0" smtClean="0"/>
              <a:t>                                                                   </a:t>
            </a:r>
            <a:r>
              <a:rPr lang="ru-RU" dirty="0" smtClean="0"/>
              <a:t>                             </a:t>
            </a:r>
            <a:r>
              <a:rPr lang="ru-RU" sz="4300" dirty="0" smtClean="0"/>
              <a:t>Из  </a:t>
            </a:r>
            <a:r>
              <a:rPr lang="ru-RU" sz="4900" dirty="0" smtClean="0"/>
              <a:t>сочинений </a:t>
            </a:r>
            <a:r>
              <a:rPr lang="ru-RU" sz="4900" dirty="0"/>
              <a:t>студентов</a:t>
            </a:r>
            <a:endParaRPr lang="ru-RU" sz="4900" dirty="0" smtClean="0"/>
          </a:p>
          <a:p>
            <a:pPr marL="114300" indent="0">
              <a:buNone/>
            </a:pPr>
            <a:endParaRPr lang="ru-RU" sz="4300" dirty="0" smtClean="0"/>
          </a:p>
          <a:p>
            <a:pPr marL="114300" indent="0">
              <a:buNone/>
            </a:pPr>
            <a:r>
              <a:rPr lang="ru-RU" sz="4300" dirty="0" smtClean="0"/>
              <a:t>Между </a:t>
            </a:r>
            <a:r>
              <a:rPr lang="ru-RU" sz="4300" dirty="0"/>
              <a:t>нами бескрайняя пропасть,</a:t>
            </a:r>
          </a:p>
          <a:p>
            <a:pPr marL="114300" indent="0">
              <a:buNone/>
            </a:pPr>
            <a:r>
              <a:rPr lang="ru-RU" sz="4300" dirty="0"/>
              <a:t>Между нами людская суета.</a:t>
            </a:r>
          </a:p>
          <a:p>
            <a:pPr marL="114300" indent="0">
              <a:buNone/>
            </a:pPr>
            <a:r>
              <a:rPr lang="ru-RU" sz="4300" dirty="0"/>
              <a:t>Не смотри ты на это сквозь пальцы,</a:t>
            </a:r>
          </a:p>
          <a:p>
            <a:pPr marL="114300" indent="0">
              <a:buNone/>
            </a:pPr>
            <a:r>
              <a:rPr lang="ru-RU" sz="4300" dirty="0"/>
              <a:t>Все можно победить: ни пуха, ни пера.</a:t>
            </a:r>
          </a:p>
          <a:p>
            <a:endParaRPr lang="ru-RU" sz="4300" dirty="0" smtClean="0"/>
          </a:p>
          <a:p>
            <a:pPr marL="114300" indent="0" hangingPunct="0">
              <a:buNone/>
            </a:pPr>
            <a:r>
              <a:rPr lang="ru-RU" sz="4300" dirty="0" smtClean="0"/>
              <a:t>Меня обмануло,                                     </a:t>
            </a:r>
          </a:p>
          <a:p>
            <a:pPr marL="114300" indent="0">
              <a:buNone/>
            </a:pPr>
            <a:r>
              <a:rPr lang="ru-RU" sz="4300" dirty="0" smtClean="0"/>
              <a:t>Личико </a:t>
            </a:r>
            <a:r>
              <a:rPr lang="ru-RU" sz="4300" dirty="0"/>
              <a:t>луны.</a:t>
            </a:r>
          </a:p>
          <a:p>
            <a:pPr marL="114300" indent="0">
              <a:buNone/>
            </a:pPr>
            <a:r>
              <a:rPr lang="ru-RU" sz="4300" dirty="0"/>
              <a:t>Тебя околдовал,</a:t>
            </a:r>
          </a:p>
          <a:p>
            <a:pPr marL="114300" indent="0">
              <a:buNone/>
            </a:pPr>
            <a:r>
              <a:rPr lang="ru-RU" sz="4300" dirty="0"/>
              <a:t>Ветерок ручьи.</a:t>
            </a:r>
          </a:p>
          <a:p>
            <a:endParaRPr lang="ru-RU" sz="4300" dirty="0"/>
          </a:p>
          <a:p>
            <a:pPr marL="114300" indent="0" hangingPunct="0">
              <a:buNone/>
            </a:pPr>
            <a:r>
              <a:rPr lang="ru-RU" sz="4300" dirty="0"/>
              <a:t>Терпи мое сердце, несбывшихся мечтам и горестям</a:t>
            </a:r>
          </a:p>
          <a:p>
            <a:pPr marL="114300" indent="0">
              <a:buNone/>
            </a:pPr>
            <a:r>
              <a:rPr lang="ru-RU" sz="4300" dirty="0"/>
              <a:t>Не смотри на сломанные судьбы,</a:t>
            </a:r>
          </a:p>
          <a:p>
            <a:pPr marL="114300" indent="0">
              <a:buNone/>
            </a:pPr>
            <a:r>
              <a:rPr lang="ru-RU" sz="4300" dirty="0"/>
              <a:t>Не смотри на луноликих красавиц.</a:t>
            </a:r>
          </a:p>
          <a:p>
            <a:pPr marL="114300" indent="0">
              <a:buNone/>
            </a:pPr>
            <a:r>
              <a:rPr lang="ru-RU" sz="4300" dirty="0"/>
              <a:t>Не смотри на поступившую боль,</a:t>
            </a:r>
          </a:p>
          <a:p>
            <a:pPr marL="114300" indent="0" hangingPunct="0">
              <a:buNone/>
            </a:pPr>
            <a:r>
              <a:rPr lang="ru-RU" sz="4300" dirty="0"/>
              <a:t>Терпи мое сердце, несбывшихся мечтам </a:t>
            </a:r>
          </a:p>
          <a:p>
            <a:pPr marL="114300" indent="0" hangingPunct="0">
              <a:buNone/>
            </a:pPr>
            <a:r>
              <a:rPr lang="ru-RU" sz="4300" dirty="0"/>
              <a:t>Терпи мое сердце  и горестям.</a:t>
            </a:r>
          </a:p>
          <a:p>
            <a:endParaRPr lang="ru-RU" dirty="0" smtClean="0"/>
          </a:p>
          <a:p>
            <a:endParaRPr lang="ru-RU" dirty="0"/>
          </a:p>
          <a:p>
            <a:pPr marL="114300" indent="0">
              <a:buNone/>
            </a:pPr>
            <a:r>
              <a:rPr lang="ru-RU" dirty="0" smtClean="0"/>
              <a:t>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673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/>
              <a:t>СПАСИБО </a:t>
            </a:r>
            <a:r>
              <a:rPr lang="ru-RU" sz="4400" b="1" dirty="0"/>
              <a:t>ЗА ВНИМАНИЕ.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89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Игровая </a:t>
            </a:r>
            <a:r>
              <a:rPr lang="ru-RU" dirty="0" smtClean="0"/>
              <a:t>технология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n-US" alt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altLang="ru-RU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altLang="ru-RU" dirty="0" smtClean="0">
                <a:solidFill>
                  <a:schemeClr val="tx2"/>
                </a:solidFill>
              </a:rPr>
              <a:t>«</a:t>
            </a:r>
            <a:r>
              <a:rPr lang="ru-RU" altLang="ru-RU" dirty="0">
                <a:solidFill>
                  <a:srgbClr val="990000"/>
                </a:solidFill>
              </a:rPr>
              <a:t>Игра</a:t>
            </a:r>
            <a:r>
              <a:rPr lang="ru-RU" altLang="ru-RU" dirty="0">
                <a:solidFill>
                  <a:schemeClr val="tx2"/>
                </a:solidFill>
              </a:rPr>
              <a:t> — это вид деятельности в условиях ситуаций,  направленных на воссоздание и усвоение</a:t>
            </a:r>
            <a:r>
              <a:rPr lang="en-US" altLang="ru-RU" dirty="0">
                <a:solidFill>
                  <a:schemeClr val="tx2"/>
                </a:solidFill>
              </a:rPr>
              <a:t> </a:t>
            </a:r>
            <a:r>
              <a:rPr lang="ru-RU" altLang="ru-RU" dirty="0">
                <a:solidFill>
                  <a:schemeClr val="tx2"/>
                </a:solidFill>
              </a:rPr>
              <a:t>общественного опыта, в котором складывается и совершенствуется самоуправление поведением».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496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Функции игровой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004322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106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  Функции </a:t>
            </a:r>
            <a:r>
              <a:rPr lang="ru-RU" dirty="0" smtClean="0"/>
              <a:t>игр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37252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827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605732"/>
              </p:ext>
            </p:extLst>
          </p:nvPr>
        </p:nvGraphicFramePr>
        <p:xfrm>
          <a:off x="457200" y="260649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59672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Игры </a:t>
            </a:r>
            <a:r>
              <a:rPr lang="ru-RU" dirty="0" smtClean="0"/>
              <a:t>делятся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altLang="ru-RU" sz="4400" b="1" i="1" dirty="0">
                <a:solidFill>
                  <a:schemeClr val="tx2"/>
                </a:solidFill>
              </a:rPr>
              <a:t>по виду деятельности:</a:t>
            </a:r>
            <a:endParaRPr lang="ru-RU" altLang="ru-RU" sz="4400" dirty="0">
              <a:solidFill>
                <a:schemeClr val="tx2"/>
              </a:solidFill>
            </a:endParaRPr>
          </a:p>
          <a:p>
            <a:r>
              <a:rPr lang="ru-RU" altLang="ru-RU" dirty="0">
                <a:solidFill>
                  <a:srgbClr val="990000"/>
                </a:solidFill>
              </a:rPr>
              <a:t>• физические (двигательные)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интеллектуальные (умственные)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трудовые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социальные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психологические</a:t>
            </a:r>
            <a:r>
              <a:rPr lang="ru-RU" alt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1094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dirty="0" smtClean="0"/>
              <a:t>По характеру игровой методики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altLang="ru-RU" dirty="0">
                <a:solidFill>
                  <a:srgbClr val="990000"/>
                </a:solidFill>
              </a:rPr>
              <a:t>• предметные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сюжетные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ролевые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деловые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имитационные</a:t>
            </a:r>
          </a:p>
          <a:p>
            <a:r>
              <a:rPr lang="ru-RU" altLang="ru-RU" dirty="0">
                <a:solidFill>
                  <a:srgbClr val="990000"/>
                </a:solidFill>
              </a:rPr>
              <a:t>• игры-драматизации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76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814</Words>
  <Application>Microsoft Office PowerPoint</Application>
  <PresentationFormat>Экран (4:3)</PresentationFormat>
  <Paragraphs>191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Презентация PowerPoint</vt:lpstr>
      <vt:lpstr>Презентация PowerPoint</vt:lpstr>
      <vt:lpstr>                     Ответы</vt:lpstr>
      <vt:lpstr>       Игровая технология</vt:lpstr>
      <vt:lpstr>Функции игровой деятельности</vt:lpstr>
      <vt:lpstr>             Функции игр</vt:lpstr>
      <vt:lpstr>Презентация PowerPoint</vt:lpstr>
      <vt:lpstr>           Игры делятся</vt:lpstr>
      <vt:lpstr>По характеру игровой методики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Процесс обучения</vt:lpstr>
      <vt:lpstr>           Процесс обучения</vt:lpstr>
      <vt:lpstr>Метод «Знаю – хочу узнать - узнал»</vt:lpstr>
      <vt:lpstr>Презентация PowerPoint</vt:lpstr>
      <vt:lpstr>                 ТЕСТ ДЛЯ ВАС </vt:lpstr>
      <vt:lpstr>                       Ответ: </vt:lpstr>
      <vt:lpstr>                    Диаманта</vt:lpstr>
      <vt:lpstr>Кросс-минутка.                            из текста выписать глаголы.</vt:lpstr>
      <vt:lpstr>КОМИЛЬФО</vt:lpstr>
      <vt:lpstr>Презентация PowerPoint</vt:lpstr>
      <vt:lpstr>Презентация PowerPoint</vt:lpstr>
      <vt:lpstr>Из творчества А. Наваи</vt:lpstr>
      <vt:lpstr>Из творчества А.С.Пушкина</vt:lpstr>
      <vt:lpstr>Из творчества А.Наваи</vt:lpstr>
      <vt:lpstr>        Гарантированный результат метода «Комильфо».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38</cp:revision>
  <dcterms:created xsi:type="dcterms:W3CDTF">2023-05-07T03:35:28Z</dcterms:created>
  <dcterms:modified xsi:type="dcterms:W3CDTF">2024-11-18T16:16:20Z</dcterms:modified>
</cp:coreProperties>
</file>